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98" r:id="rId3"/>
    <p:sldId id="300" r:id="rId4"/>
    <p:sldId id="299" r:id="rId5"/>
    <p:sldId id="260" r:id="rId6"/>
    <p:sldId id="263" r:id="rId7"/>
    <p:sldId id="275" r:id="rId8"/>
    <p:sldId id="276" r:id="rId9"/>
    <p:sldId id="277" r:id="rId10"/>
    <p:sldId id="278" r:id="rId11"/>
    <p:sldId id="279" r:id="rId12"/>
    <p:sldId id="272" r:id="rId13"/>
    <p:sldId id="287" r:id="rId14"/>
    <p:sldId id="280" r:id="rId15"/>
    <p:sldId id="288" r:id="rId16"/>
    <p:sldId id="281" r:id="rId17"/>
    <p:sldId id="291" r:id="rId18"/>
    <p:sldId id="296" r:id="rId19"/>
    <p:sldId id="303" r:id="rId20"/>
    <p:sldId id="292" r:id="rId21"/>
    <p:sldId id="301" r:id="rId22"/>
    <p:sldId id="297" r:id="rId23"/>
    <p:sldId id="302" r:id="rId24"/>
    <p:sldId id="293" r:id="rId25"/>
    <p:sldId id="289" r:id="rId26"/>
    <p:sldId id="290" r:id="rId27"/>
    <p:sldId id="294" r:id="rId28"/>
    <p:sldId id="295" r:id="rId29"/>
    <p:sldId id="262" r:id="rId30"/>
    <p:sldId id="261" r:id="rId31"/>
    <p:sldId id="283" r:id="rId32"/>
    <p:sldId id="284" r:id="rId33"/>
    <p:sldId id="257" r:id="rId34"/>
    <p:sldId id="258" r:id="rId35"/>
    <p:sldId id="285" r:id="rId36"/>
    <p:sldId id="282" r:id="rId37"/>
    <p:sldId id="286" r:id="rId38"/>
    <p:sldId id="259" r:id="rId39"/>
    <p:sldId id="264" r:id="rId40"/>
    <p:sldId id="265" r:id="rId41"/>
    <p:sldId id="274" r:id="rId42"/>
    <p:sldId id="273" r:id="rId43"/>
    <p:sldId id="266" r:id="rId44"/>
    <p:sldId id="267" r:id="rId45"/>
    <p:sldId id="268" r:id="rId46"/>
    <p:sldId id="270" r:id="rId47"/>
    <p:sldId id="269" r:id="rId48"/>
    <p:sldId id="27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2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2"/>
    <p:restoredTop sz="63698"/>
  </p:normalViewPr>
  <p:slideViewPr>
    <p:cSldViewPr snapToGrid="0">
      <p:cViewPr>
        <p:scale>
          <a:sx n="143" d="100"/>
          <a:sy n="143" d="100"/>
        </p:scale>
        <p:origin x="23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461E6-1BED-E342-8B7A-524D11DEC885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D1024-466A-2E42-9586-4AC445B86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2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1024-466A-2E42-9586-4AC445B86A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1024-466A-2E42-9586-4AC445B86A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1024-466A-2E42-9586-4AC445B86A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1024-466A-2E42-9586-4AC445B86A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1024-466A-2E42-9586-4AC445B86A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0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</a:t>
            </a:r>
            <a:r>
              <a:rPr lang="en-US" dirty="0" err="1"/>
              <a:t>Left_Hand_TopDrawer_Menu_Options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# Left_Hand_TopDrawer_Menu01__System</a:t>
            </a:r>
          </a:p>
          <a:p>
            <a:r>
              <a:rPr lang="en-US" dirty="0"/>
              <a:t>	|- </a:t>
            </a:r>
            <a:r>
              <a:rPr lang="en-US" dirty="0" err="1"/>
              <a:t>System_RealitiesManager</a:t>
            </a:r>
            <a:r>
              <a:rPr lang="en-US" dirty="0"/>
              <a:t>_</a:t>
            </a:r>
            <a:r>
              <a:rPr lang="el-GR" dirty="0"/>
              <a:t>Δ</a:t>
            </a:r>
            <a:endParaRPr lang="en-US" dirty="0"/>
          </a:p>
          <a:p>
            <a:r>
              <a:rPr lang="en-US" dirty="0"/>
              <a:t>	|- </a:t>
            </a:r>
            <a:r>
              <a:rPr lang="en-US" dirty="0" err="1"/>
              <a:t>System_HUD_Manager</a:t>
            </a:r>
            <a:r>
              <a:rPr lang="en-US" dirty="0"/>
              <a:t>_</a:t>
            </a:r>
            <a:r>
              <a:rPr lang="el-GR" dirty="0"/>
              <a:t>Δ</a:t>
            </a:r>
            <a:endParaRPr lang="en-US" dirty="0"/>
          </a:p>
          <a:p>
            <a:r>
              <a:rPr lang="en-US"/>
              <a:t>	|- </a:t>
            </a:r>
            <a:endParaRPr lang="en-US" dirty="0"/>
          </a:p>
          <a:p>
            <a:r>
              <a:rPr lang="en-US" dirty="0"/>
              <a:t># Left_Hand_TopDrawer_Menu02__User</a:t>
            </a:r>
          </a:p>
          <a:p>
            <a:r>
              <a:rPr lang="en-US" dirty="0"/>
              <a:t>	|- </a:t>
            </a:r>
            <a:r>
              <a:rPr lang="en-US" dirty="0" err="1"/>
              <a:t>user_PerspectiveManager</a:t>
            </a:r>
            <a:r>
              <a:rPr lang="el-GR" dirty="0"/>
              <a:t>Δ</a:t>
            </a:r>
            <a:endParaRPr lang="en-US" dirty="0"/>
          </a:p>
          <a:p>
            <a:r>
              <a:rPr lang="en-US" dirty="0"/>
              <a:t>	|- </a:t>
            </a:r>
            <a:r>
              <a:rPr lang="en-US" dirty="0" err="1"/>
              <a:t>user_LocationManager</a:t>
            </a:r>
            <a:r>
              <a:rPr lang="el-GR" dirty="0"/>
              <a:t>Δ</a:t>
            </a:r>
            <a:endParaRPr lang="en-US" dirty="0"/>
          </a:p>
          <a:p>
            <a:r>
              <a:rPr lang="en-US" dirty="0"/>
              <a:t>	|- </a:t>
            </a:r>
            <a:r>
              <a:rPr lang="en-US" dirty="0" err="1"/>
              <a:t>user_HeightManager</a:t>
            </a:r>
            <a:r>
              <a:rPr lang="el-GR" dirty="0"/>
              <a:t>Δ</a:t>
            </a:r>
            <a:endParaRPr lang="en-US" dirty="0"/>
          </a:p>
          <a:p>
            <a:r>
              <a:rPr lang="en-US" dirty="0"/>
              <a:t>	|- </a:t>
            </a:r>
            <a:r>
              <a:rPr lang="en-US" dirty="0" err="1"/>
              <a:t>user_SpeedManager</a:t>
            </a:r>
            <a:r>
              <a:rPr lang="el-GR" dirty="0"/>
              <a:t>Δ</a:t>
            </a:r>
            <a:endParaRPr lang="en-US" dirty="0"/>
          </a:p>
          <a:p>
            <a:r>
              <a:rPr lang="en-US" dirty="0"/>
              <a:t># Left_Hand_TopDrawer_Menu03__L-Brain</a:t>
            </a:r>
          </a:p>
          <a:p>
            <a:r>
              <a:rPr lang="en-US" dirty="0"/>
              <a:t>	|- L_Brain__</a:t>
            </a:r>
            <a:r>
              <a:rPr lang="en-US" dirty="0" err="1"/>
              <a:t>Objects_and_Variables</a:t>
            </a:r>
            <a:endParaRPr lang="en-US" dirty="0"/>
          </a:p>
          <a:p>
            <a:r>
              <a:rPr lang="en-US" dirty="0"/>
              <a:t>	|- L_Brain__</a:t>
            </a:r>
            <a:r>
              <a:rPr lang="en-US" dirty="0" err="1"/>
              <a:t>Structural_Perspectives</a:t>
            </a:r>
            <a:endParaRPr lang="en-US" dirty="0"/>
          </a:p>
          <a:p>
            <a:r>
              <a:rPr lang="en-US" dirty="0"/>
              <a:t>	|- L_Brain__</a:t>
            </a:r>
            <a:r>
              <a:rPr lang="en-US" dirty="0" err="1"/>
              <a:t>Time_and_Relativity</a:t>
            </a:r>
            <a:endParaRPr lang="en-US" dirty="0"/>
          </a:p>
          <a:p>
            <a:r>
              <a:rPr lang="en-US" dirty="0"/>
              <a:t>	|- </a:t>
            </a:r>
            <a:r>
              <a:rPr lang="en-US" dirty="0" err="1"/>
              <a:t>L_Brain__Hierarchies</a:t>
            </a:r>
            <a:endParaRPr lang="en-US" dirty="0"/>
          </a:p>
          <a:p>
            <a:r>
              <a:rPr lang="en-US" dirty="0"/>
              <a:t>	|- L_Brain__</a:t>
            </a:r>
            <a:r>
              <a:rPr lang="en-US" dirty="0" err="1"/>
              <a:t>Contrasts_and_Spectrums</a:t>
            </a:r>
            <a:endParaRPr lang="en-US" dirty="0"/>
          </a:p>
          <a:p>
            <a:r>
              <a:rPr lang="en-US" dirty="0"/>
              <a:t>	|- </a:t>
            </a:r>
            <a:r>
              <a:rPr lang="en-US" dirty="0" err="1"/>
              <a:t>L_Brain__Properties</a:t>
            </a:r>
            <a:endParaRPr lang="en-US" dirty="0"/>
          </a:p>
          <a:p>
            <a:r>
              <a:rPr lang="en-US" dirty="0"/>
              <a:t>	|- </a:t>
            </a:r>
            <a:r>
              <a:rPr lang="en-US" dirty="0" err="1"/>
              <a:t>L_Brain__Eurekas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1024-466A-2E42-9586-4AC445B86A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22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Left Drawer Menus</a:t>
            </a:r>
          </a:p>
          <a:p>
            <a:r>
              <a:rPr lang="en-US" dirty="0"/>
              <a:t>|- Menu01_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1024-466A-2E42-9586-4AC445B86A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6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23DB-BAF0-D92C-2AA1-01A6AB872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29C05-6E81-4F92-957F-B892610D1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87720-2E9C-D598-8332-21765014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585DF-2D98-A5AC-93DB-A67DB912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FCAED-8AC8-92D9-CF32-B29FC0EC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2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A6F6-3E4F-D548-5717-72D33EFD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E53E1-7D6F-EB6D-D4B6-F39961ECC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5896F-2F86-9351-F691-6FCF7E3B5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FB513-7CD5-B750-D56F-575B784F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C8BFC-994C-B98B-F1DC-A48FBE13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3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D61299-52C4-895E-FC23-EB351C4A01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B76BC-FD2F-5A51-E0F6-4A5BB7C26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E90FC-278B-383F-F28D-E6E79DB64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E83AC-89C3-1085-580C-A9DA29F1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AC895-5FF9-70D1-A9BF-23342298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1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0355-99DD-40EA-8917-8E1778F43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F8DBD-E3DF-01FD-8485-9ADC33070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8C7DF-65DA-F1E7-D229-0D9FD2D6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01B9-0205-79AE-1AF2-4CA55B36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B35B3-4F47-30F9-5B75-48837B55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5138-9819-EC19-9165-0B665875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7E79F-7FC5-44A4-5693-FE002B431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6B111-FCD2-1BEE-0626-759197B1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68202-C71B-A73C-DA44-1A29578C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EFBA7-9524-4E78-C2D2-4F06C546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6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E1D8-F95C-57CC-6F45-37A335C6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0C669-C2D2-9001-71AE-01E0814A8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2D439-D966-DFD9-3ED9-783645A69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A1B69-8AEE-B0B7-2166-26B395CEF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85CC5-DF47-008E-5497-E569F064B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2FF31-CBF4-A451-69EC-C718782A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3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0BD-5BD1-F644-388D-66FEAD00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CDE6D-19AF-A198-E3B6-ADBDC16C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70DC2-C11C-7E92-F07E-FE2F45D94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F9862-5305-A9C4-DEFD-6A019A0A6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EFF16-6476-F4B2-DF51-B34FCFBB7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720764-1C26-FFAC-9506-D9FB8B22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B5CB28-D980-8868-55F2-8FAED9BA7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84D3E-5081-3B60-D239-1291F9E3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5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0C5B-9077-1BDF-4641-D2DD5BA2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7157F-9FFB-B08B-1822-3A262BBA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4863B-8A54-8041-D63A-91C714B9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1B0D4-224F-81C4-B5AD-80E4ADB7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05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A2D52B-2F6C-0BE1-A14F-F8F6FD85C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DAB67C-44CD-A166-2114-34D8C344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76941-626D-C3C1-96AF-58972A8A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5633-50B3-B863-3650-F00E0C74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533A-D579-2F30-1E6A-183EEFEF7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D8C3A-9528-7865-CC66-11FBDBF5E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626CA-B3F6-0093-97F9-4BD2E900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09CF4-28AD-1D0E-9E30-B008877D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A6EE3-96F3-3DB1-36DB-316C625C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0DDC-658A-AD33-371E-6F5AAF02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07738-A1D8-AA0E-1A77-11645003C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89CC-09DA-598B-1BC1-1415C6DCE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505B3-872A-FC17-FF35-4CD85040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F8EC4-2C85-4CC6-F4B9-E68C65A4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A19D8-A1ED-9F02-7C61-838996A6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E6658-057D-7F26-D5B9-200E1650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64A7C-655D-915B-1204-62AEF2E6E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BA466-54FF-7DFD-D0D0-A351D1477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03D67-29D6-6545-9901-34A4BCEE3D22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E0A0A-833A-F91E-C901-A4BD58C45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B54A0-B5E7-9C37-39EE-32A0BB983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CF73-28D3-3E49-A71C-7AA8C7F0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4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jpeg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4.svg"/><Relationship Id="rId4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6.png"/><Relationship Id="rId26" Type="http://schemas.microsoft.com/office/2007/relationships/hdphoto" Target="../media/hdphoto6.wdp"/><Relationship Id="rId3" Type="http://schemas.openxmlformats.org/officeDocument/2006/relationships/image" Target="../media/image38.png"/><Relationship Id="rId21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.png"/><Relationship Id="rId25" Type="http://schemas.openxmlformats.org/officeDocument/2006/relationships/image" Target="../media/image52.png"/><Relationship Id="rId2" Type="http://schemas.openxmlformats.org/officeDocument/2006/relationships/image" Target="../media/image23.jpeg"/><Relationship Id="rId16" Type="http://schemas.openxmlformats.org/officeDocument/2006/relationships/image" Target="../media/image4.sv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24" Type="http://schemas.openxmlformats.org/officeDocument/2006/relationships/image" Target="../media/image51.svg"/><Relationship Id="rId5" Type="http://schemas.openxmlformats.org/officeDocument/2006/relationships/image" Target="../media/image40.png"/><Relationship Id="rId15" Type="http://schemas.openxmlformats.org/officeDocument/2006/relationships/image" Target="../media/image3.png"/><Relationship Id="rId23" Type="http://schemas.openxmlformats.org/officeDocument/2006/relationships/image" Target="../media/image50.png"/><Relationship Id="rId10" Type="http://schemas.openxmlformats.org/officeDocument/2006/relationships/image" Target="../media/image45.svg"/><Relationship Id="rId19" Type="http://schemas.microsoft.com/office/2007/relationships/hdphoto" Target="../media/hdphoto1.wdp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Relationship Id="rId22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8.png"/><Relationship Id="rId3" Type="http://schemas.openxmlformats.org/officeDocument/2006/relationships/image" Target="../media/image53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47.svg"/><Relationship Id="rId2" Type="http://schemas.openxmlformats.org/officeDocument/2006/relationships/image" Target="../media/image23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microsoft.com/office/2007/relationships/hdphoto" Target="../media/hdphoto1.wdp"/><Relationship Id="rId5" Type="http://schemas.openxmlformats.org/officeDocument/2006/relationships/image" Target="../media/image38.png"/><Relationship Id="rId15" Type="http://schemas.openxmlformats.org/officeDocument/2006/relationships/image" Target="../media/image55.png"/><Relationship Id="rId10" Type="http://schemas.openxmlformats.org/officeDocument/2006/relationships/image" Target="../media/image6.png"/><Relationship Id="rId4" Type="http://schemas.openxmlformats.org/officeDocument/2006/relationships/image" Target="../media/image54.svg"/><Relationship Id="rId9" Type="http://schemas.openxmlformats.org/officeDocument/2006/relationships/image" Target="../media/image5.png"/><Relationship Id="rId1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5.pn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47.svg"/><Relationship Id="rId10" Type="http://schemas.openxmlformats.org/officeDocument/2006/relationships/image" Target="../media/image7.png"/><Relationship Id="rId4" Type="http://schemas.openxmlformats.org/officeDocument/2006/relationships/image" Target="../media/image39.svg"/><Relationship Id="rId9" Type="http://schemas.microsoft.com/office/2007/relationships/hdphoto" Target="../media/hdphoto1.wdp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56.png"/><Relationship Id="rId10" Type="http://schemas.openxmlformats.org/officeDocument/2006/relationships/image" Target="../media/image7.png"/><Relationship Id="rId4" Type="http://schemas.openxmlformats.org/officeDocument/2006/relationships/image" Target="../media/image39.svg"/><Relationship Id="rId9" Type="http://schemas.microsoft.com/office/2007/relationships/hdphoto" Target="../media/hdphoto1.wdp"/><Relationship Id="rId14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svg"/><Relationship Id="rId3" Type="http://schemas.openxmlformats.org/officeDocument/2006/relationships/image" Target="../media/image57.png"/><Relationship Id="rId7" Type="http://schemas.openxmlformats.org/officeDocument/2006/relationships/image" Target="../media/image4.svg"/><Relationship Id="rId12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39.svg"/><Relationship Id="rId15" Type="http://schemas.openxmlformats.org/officeDocument/2006/relationships/image" Target="../media/image47.svg"/><Relationship Id="rId10" Type="http://schemas.microsoft.com/office/2007/relationships/hdphoto" Target="../media/hdphoto1.wdp"/><Relationship Id="rId4" Type="http://schemas.openxmlformats.org/officeDocument/2006/relationships/image" Target="../media/image38.png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svg"/><Relationship Id="rId3" Type="http://schemas.openxmlformats.org/officeDocument/2006/relationships/image" Target="../media/image57.png"/><Relationship Id="rId7" Type="http://schemas.openxmlformats.org/officeDocument/2006/relationships/image" Target="../media/image4.svg"/><Relationship Id="rId12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39.svg"/><Relationship Id="rId15" Type="http://schemas.openxmlformats.org/officeDocument/2006/relationships/image" Target="../media/image47.svg"/><Relationship Id="rId10" Type="http://schemas.microsoft.com/office/2007/relationships/hdphoto" Target="../media/hdphoto1.wdp"/><Relationship Id="rId4" Type="http://schemas.openxmlformats.org/officeDocument/2006/relationships/image" Target="../media/image38.png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8.png"/><Relationship Id="rId18" Type="http://schemas.openxmlformats.org/officeDocument/2006/relationships/image" Target="../media/image59.png"/><Relationship Id="rId3" Type="http://schemas.openxmlformats.org/officeDocument/2006/relationships/image" Target="../media/image23.jpe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microsoft.com/office/2007/relationships/hdphoto" Target="../media/hdphoto1.wdp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5.png"/><Relationship Id="rId1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svg"/><Relationship Id="rId18" Type="http://schemas.openxmlformats.org/officeDocument/2006/relationships/image" Target="../media/image61.svg"/><Relationship Id="rId26" Type="http://schemas.openxmlformats.org/officeDocument/2006/relationships/image" Target="../media/image67.png"/><Relationship Id="rId39" Type="http://schemas.openxmlformats.org/officeDocument/2006/relationships/image" Target="../media/image79.png"/><Relationship Id="rId21" Type="http://schemas.openxmlformats.org/officeDocument/2006/relationships/image" Target="../media/image63.png"/><Relationship Id="rId34" Type="http://schemas.openxmlformats.org/officeDocument/2006/relationships/image" Target="../media/image74.svg"/><Relationship Id="rId42" Type="http://schemas.openxmlformats.org/officeDocument/2006/relationships/image" Target="../media/image82.svg"/><Relationship Id="rId47" Type="http://schemas.openxmlformats.org/officeDocument/2006/relationships/image" Target="../media/image87.png"/><Relationship Id="rId50" Type="http://schemas.openxmlformats.org/officeDocument/2006/relationships/image" Target="../media/image90.svg"/><Relationship Id="rId55" Type="http://schemas.openxmlformats.org/officeDocument/2006/relationships/image" Target="../media/image95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7.png"/><Relationship Id="rId29" Type="http://schemas.openxmlformats.org/officeDocument/2006/relationships/image" Target="../media/image70.svg"/><Relationship Id="rId11" Type="http://schemas.openxmlformats.org/officeDocument/2006/relationships/image" Target="../media/image7.png"/><Relationship Id="rId24" Type="http://schemas.openxmlformats.org/officeDocument/2006/relationships/image" Target="../media/image65.png"/><Relationship Id="rId32" Type="http://schemas.openxmlformats.org/officeDocument/2006/relationships/image" Target="../media/image59.png"/><Relationship Id="rId37" Type="http://schemas.openxmlformats.org/officeDocument/2006/relationships/image" Target="../media/image77.png"/><Relationship Id="rId40" Type="http://schemas.openxmlformats.org/officeDocument/2006/relationships/image" Target="../media/image80.svg"/><Relationship Id="rId45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image" Target="../media/image10.png"/><Relationship Id="rId5" Type="http://schemas.openxmlformats.org/officeDocument/2006/relationships/image" Target="../media/image39.svg"/><Relationship Id="rId19" Type="http://schemas.openxmlformats.org/officeDocument/2006/relationships/image" Target="../media/image62.png"/><Relationship Id="rId4" Type="http://schemas.openxmlformats.org/officeDocument/2006/relationships/image" Target="../media/image38.png"/><Relationship Id="rId9" Type="http://schemas.openxmlformats.org/officeDocument/2006/relationships/image" Target="../media/image6.png"/><Relationship Id="rId14" Type="http://schemas.openxmlformats.org/officeDocument/2006/relationships/image" Target="../media/image46.png"/><Relationship Id="rId22" Type="http://schemas.openxmlformats.org/officeDocument/2006/relationships/image" Target="../media/image64.png"/><Relationship Id="rId27" Type="http://schemas.openxmlformats.org/officeDocument/2006/relationships/image" Target="../media/image68.svg"/><Relationship Id="rId30" Type="http://schemas.openxmlformats.org/officeDocument/2006/relationships/image" Target="../media/image71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svg"/><Relationship Id="rId56" Type="http://schemas.openxmlformats.org/officeDocument/2006/relationships/image" Target="../media/image96.svg"/><Relationship Id="rId8" Type="http://schemas.openxmlformats.org/officeDocument/2006/relationships/image" Target="../media/image5.png"/><Relationship Id="rId51" Type="http://schemas.openxmlformats.org/officeDocument/2006/relationships/image" Target="../media/image91.png"/><Relationship Id="rId3" Type="http://schemas.openxmlformats.org/officeDocument/2006/relationships/image" Target="../media/image23.jpeg"/><Relationship Id="rId12" Type="http://schemas.openxmlformats.org/officeDocument/2006/relationships/image" Target="../media/image8.png"/><Relationship Id="rId17" Type="http://schemas.openxmlformats.org/officeDocument/2006/relationships/image" Target="../media/image60.png"/><Relationship Id="rId25" Type="http://schemas.openxmlformats.org/officeDocument/2006/relationships/image" Target="../media/image66.svg"/><Relationship Id="rId33" Type="http://schemas.openxmlformats.org/officeDocument/2006/relationships/image" Target="../media/image73.png"/><Relationship Id="rId38" Type="http://schemas.openxmlformats.org/officeDocument/2006/relationships/image" Target="../media/image78.svg"/><Relationship Id="rId46" Type="http://schemas.openxmlformats.org/officeDocument/2006/relationships/image" Target="../media/image86.svg"/><Relationship Id="rId20" Type="http://schemas.microsoft.com/office/2007/relationships/hdphoto" Target="../media/hdphoto7.wdp"/><Relationship Id="rId41" Type="http://schemas.openxmlformats.org/officeDocument/2006/relationships/image" Target="../media/image81.png"/><Relationship Id="rId54" Type="http://schemas.openxmlformats.org/officeDocument/2006/relationships/image" Target="../media/image9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image" Target="../media/image47.svg"/><Relationship Id="rId23" Type="http://schemas.openxmlformats.org/officeDocument/2006/relationships/image" Target="../media/image58.png"/><Relationship Id="rId28" Type="http://schemas.openxmlformats.org/officeDocument/2006/relationships/image" Target="../media/image69.png"/><Relationship Id="rId36" Type="http://schemas.openxmlformats.org/officeDocument/2006/relationships/image" Target="../media/image76.svg"/><Relationship Id="rId49" Type="http://schemas.openxmlformats.org/officeDocument/2006/relationships/image" Target="../media/image89.png"/><Relationship Id="rId57" Type="http://schemas.microsoft.com/office/2007/relationships/hdphoto" Target="../media/hdphoto8.wdp"/><Relationship Id="rId10" Type="http://schemas.microsoft.com/office/2007/relationships/hdphoto" Target="../media/hdphoto1.wdp"/><Relationship Id="rId31" Type="http://schemas.openxmlformats.org/officeDocument/2006/relationships/image" Target="../media/image72.svg"/><Relationship Id="rId44" Type="http://schemas.openxmlformats.org/officeDocument/2006/relationships/image" Target="../media/image84.svg"/><Relationship Id="rId52" Type="http://schemas.openxmlformats.org/officeDocument/2006/relationships/image" Target="../media/image9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svg"/><Relationship Id="rId3" Type="http://schemas.openxmlformats.org/officeDocument/2006/relationships/image" Target="../media/image57.png"/><Relationship Id="rId7" Type="http://schemas.openxmlformats.org/officeDocument/2006/relationships/image" Target="../media/image4.svg"/><Relationship Id="rId12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39.svg"/><Relationship Id="rId15" Type="http://schemas.openxmlformats.org/officeDocument/2006/relationships/image" Target="../media/image47.svg"/><Relationship Id="rId10" Type="http://schemas.microsoft.com/office/2007/relationships/hdphoto" Target="../media/hdphoto1.wdp"/><Relationship Id="rId4" Type="http://schemas.openxmlformats.org/officeDocument/2006/relationships/image" Target="../media/image38.png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5" Type="http://schemas.openxmlformats.org/officeDocument/2006/relationships/image" Target="../media/image4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17" Type="http://schemas.openxmlformats.org/officeDocument/2006/relationships/image" Target="../media/image61.svg"/><Relationship Id="rId2" Type="http://schemas.openxmlformats.org/officeDocument/2006/relationships/image" Target="../media/image23.jpe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57.png"/><Relationship Id="rId10" Type="http://schemas.openxmlformats.org/officeDocument/2006/relationships/image" Target="../media/image7.png"/><Relationship Id="rId4" Type="http://schemas.openxmlformats.org/officeDocument/2006/relationships/image" Target="../media/image39.svg"/><Relationship Id="rId9" Type="http://schemas.microsoft.com/office/2007/relationships/hdphoto" Target="../media/hdphoto1.wdp"/><Relationship Id="rId1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6.png"/><Relationship Id="rId18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63.png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17" Type="http://schemas.openxmlformats.org/officeDocument/2006/relationships/image" Target="../media/image61.svg"/><Relationship Id="rId2" Type="http://schemas.openxmlformats.org/officeDocument/2006/relationships/image" Target="../media/image23.jpeg"/><Relationship Id="rId16" Type="http://schemas.openxmlformats.org/officeDocument/2006/relationships/image" Target="../media/image60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57.png"/><Relationship Id="rId23" Type="http://schemas.openxmlformats.org/officeDocument/2006/relationships/image" Target="../media/image98.png"/><Relationship Id="rId10" Type="http://schemas.openxmlformats.org/officeDocument/2006/relationships/image" Target="../media/image7.png"/><Relationship Id="rId19" Type="http://schemas.microsoft.com/office/2007/relationships/hdphoto" Target="../media/hdphoto7.wdp"/><Relationship Id="rId4" Type="http://schemas.openxmlformats.org/officeDocument/2006/relationships/image" Target="../media/image39.svg"/><Relationship Id="rId9" Type="http://schemas.microsoft.com/office/2007/relationships/hdphoto" Target="../media/hdphoto1.wdp"/><Relationship Id="rId14" Type="http://schemas.openxmlformats.org/officeDocument/2006/relationships/image" Target="../media/image47.svg"/><Relationship Id="rId22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8.png"/><Relationship Id="rId18" Type="http://schemas.openxmlformats.org/officeDocument/2006/relationships/image" Target="../media/image60.png"/><Relationship Id="rId26" Type="http://schemas.openxmlformats.org/officeDocument/2006/relationships/image" Target="../media/image1.png"/><Relationship Id="rId3" Type="http://schemas.openxmlformats.org/officeDocument/2006/relationships/image" Target="../media/image99.png"/><Relationship Id="rId21" Type="http://schemas.microsoft.com/office/2007/relationships/hdphoto" Target="../media/hdphoto7.wdp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57.png"/><Relationship Id="rId25" Type="http://schemas.openxmlformats.org/officeDocument/2006/relationships/image" Target="../media/image98.png"/><Relationship Id="rId2" Type="http://schemas.openxmlformats.org/officeDocument/2006/relationships/image" Target="../media/image23.jpeg"/><Relationship Id="rId16" Type="http://schemas.openxmlformats.org/officeDocument/2006/relationships/image" Target="../media/image47.svg"/><Relationship Id="rId20" Type="http://schemas.openxmlformats.org/officeDocument/2006/relationships/image" Target="../media/image62.png"/><Relationship Id="rId29" Type="http://schemas.openxmlformats.org/officeDocument/2006/relationships/image" Target="../media/image10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microsoft.com/office/2007/relationships/hdphoto" Target="../media/hdphoto1.wdp"/><Relationship Id="rId24" Type="http://schemas.openxmlformats.org/officeDocument/2006/relationships/image" Target="../media/image97.png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23" Type="http://schemas.openxmlformats.org/officeDocument/2006/relationships/image" Target="../media/image63.png"/><Relationship Id="rId28" Type="http://schemas.openxmlformats.org/officeDocument/2006/relationships/image" Target="../media/image101.png"/><Relationship Id="rId10" Type="http://schemas.openxmlformats.org/officeDocument/2006/relationships/image" Target="../media/image6.png"/><Relationship Id="rId19" Type="http://schemas.openxmlformats.org/officeDocument/2006/relationships/image" Target="../media/image61.svg"/><Relationship Id="rId4" Type="http://schemas.openxmlformats.org/officeDocument/2006/relationships/image" Target="../media/image100.svg"/><Relationship Id="rId9" Type="http://schemas.openxmlformats.org/officeDocument/2006/relationships/image" Target="../media/image5.png"/><Relationship Id="rId14" Type="http://schemas.openxmlformats.org/officeDocument/2006/relationships/image" Target="../media/image9.svg"/><Relationship Id="rId22" Type="http://schemas.microsoft.com/office/2007/relationships/hdphoto" Target="../media/hdphoto8.wdp"/><Relationship Id="rId27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5.png"/><Relationship Id="rId18" Type="http://schemas.openxmlformats.org/officeDocument/2006/relationships/image" Target="../media/image9.svg"/><Relationship Id="rId26" Type="http://schemas.openxmlformats.org/officeDocument/2006/relationships/image" Target="../media/image98.png"/><Relationship Id="rId3" Type="http://schemas.openxmlformats.org/officeDocument/2006/relationships/image" Target="../media/image103.png"/><Relationship Id="rId21" Type="http://schemas.openxmlformats.org/officeDocument/2006/relationships/image" Target="../media/image62.png"/><Relationship Id="rId7" Type="http://schemas.openxmlformats.org/officeDocument/2006/relationships/image" Target="../media/image105.png"/><Relationship Id="rId12" Type="http://schemas.openxmlformats.org/officeDocument/2006/relationships/image" Target="../media/image4.svg"/><Relationship Id="rId17" Type="http://schemas.openxmlformats.org/officeDocument/2006/relationships/image" Target="../media/image8.png"/><Relationship Id="rId25" Type="http://schemas.openxmlformats.org/officeDocument/2006/relationships/image" Target="../media/image97.png"/><Relationship Id="rId2" Type="http://schemas.openxmlformats.org/officeDocument/2006/relationships/image" Target="../media/image23.jpeg"/><Relationship Id="rId16" Type="http://schemas.openxmlformats.org/officeDocument/2006/relationships/image" Target="../media/image7.png"/><Relationship Id="rId20" Type="http://schemas.openxmlformats.org/officeDocument/2006/relationships/image" Target="../media/image47.svg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3.png"/><Relationship Id="rId24" Type="http://schemas.openxmlformats.org/officeDocument/2006/relationships/image" Target="../media/image63.png"/><Relationship Id="rId32" Type="http://schemas.openxmlformats.org/officeDocument/2006/relationships/image" Target="../media/image100.svg"/><Relationship Id="rId5" Type="http://schemas.openxmlformats.org/officeDocument/2006/relationships/image" Target="../media/image60.png"/><Relationship Id="rId15" Type="http://schemas.microsoft.com/office/2007/relationships/hdphoto" Target="../media/hdphoto1.wdp"/><Relationship Id="rId23" Type="http://schemas.microsoft.com/office/2007/relationships/hdphoto" Target="../media/hdphoto8.wdp"/><Relationship Id="rId28" Type="http://schemas.openxmlformats.org/officeDocument/2006/relationships/image" Target="../media/image102.svg"/><Relationship Id="rId10" Type="http://schemas.openxmlformats.org/officeDocument/2006/relationships/image" Target="../media/image39.svg"/><Relationship Id="rId19" Type="http://schemas.openxmlformats.org/officeDocument/2006/relationships/image" Target="../media/image46.png"/><Relationship Id="rId31" Type="http://schemas.openxmlformats.org/officeDocument/2006/relationships/image" Target="../media/image99.png"/><Relationship Id="rId4" Type="http://schemas.openxmlformats.org/officeDocument/2006/relationships/image" Target="../media/image104.svg"/><Relationship Id="rId9" Type="http://schemas.openxmlformats.org/officeDocument/2006/relationships/image" Target="../media/image38.png"/><Relationship Id="rId14" Type="http://schemas.openxmlformats.org/officeDocument/2006/relationships/image" Target="../media/image6.png"/><Relationship Id="rId22" Type="http://schemas.microsoft.com/office/2007/relationships/hdphoto" Target="../media/hdphoto7.wdp"/><Relationship Id="rId27" Type="http://schemas.openxmlformats.org/officeDocument/2006/relationships/image" Target="../media/image101.png"/><Relationship Id="rId30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17" Type="http://schemas.openxmlformats.org/officeDocument/2006/relationships/image" Target="../media/image61.svg"/><Relationship Id="rId2" Type="http://schemas.openxmlformats.org/officeDocument/2006/relationships/image" Target="../media/image23.jpe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57.png"/><Relationship Id="rId10" Type="http://schemas.openxmlformats.org/officeDocument/2006/relationships/image" Target="../media/image7.png"/><Relationship Id="rId4" Type="http://schemas.openxmlformats.org/officeDocument/2006/relationships/image" Target="../media/image39.svg"/><Relationship Id="rId9" Type="http://schemas.microsoft.com/office/2007/relationships/hdphoto" Target="../media/hdphoto1.wdp"/><Relationship Id="rId14" Type="http://schemas.openxmlformats.org/officeDocument/2006/relationships/image" Target="../media/image4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8.png"/><Relationship Id="rId3" Type="http://schemas.openxmlformats.org/officeDocument/2006/relationships/image" Target="../media/image107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image" Target="../media/image23.jpe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microsoft.com/office/2007/relationships/hdphoto" Target="../media/hdphoto1.wdp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6.png"/><Relationship Id="rId4" Type="http://schemas.openxmlformats.org/officeDocument/2006/relationships/image" Target="../media/image108.svg"/><Relationship Id="rId9" Type="http://schemas.openxmlformats.org/officeDocument/2006/relationships/image" Target="../media/image5.png"/><Relationship Id="rId1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sv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8.png"/><Relationship Id="rId18" Type="http://schemas.openxmlformats.org/officeDocument/2006/relationships/image" Target="../media/image114.png"/><Relationship Id="rId3" Type="http://schemas.openxmlformats.org/officeDocument/2006/relationships/image" Target="../media/image112.png"/><Relationship Id="rId21" Type="http://schemas.openxmlformats.org/officeDocument/2006/relationships/image" Target="../media/image117.sv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47.svg"/><Relationship Id="rId2" Type="http://schemas.openxmlformats.org/officeDocument/2006/relationships/image" Target="../media/image23.jpeg"/><Relationship Id="rId16" Type="http://schemas.openxmlformats.org/officeDocument/2006/relationships/image" Target="../media/image46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microsoft.com/office/2007/relationships/hdphoto" Target="../media/hdphoto1.wdp"/><Relationship Id="rId5" Type="http://schemas.openxmlformats.org/officeDocument/2006/relationships/image" Target="../media/image38.png"/><Relationship Id="rId15" Type="http://schemas.openxmlformats.org/officeDocument/2006/relationships/image" Target="../media/image55.png"/><Relationship Id="rId10" Type="http://schemas.openxmlformats.org/officeDocument/2006/relationships/image" Target="../media/image6.png"/><Relationship Id="rId19" Type="http://schemas.openxmlformats.org/officeDocument/2006/relationships/image" Target="../media/image115.svg"/><Relationship Id="rId4" Type="http://schemas.openxmlformats.org/officeDocument/2006/relationships/image" Target="../media/image113.svg"/><Relationship Id="rId9" Type="http://schemas.openxmlformats.org/officeDocument/2006/relationships/image" Target="../media/image5.png"/><Relationship Id="rId14" Type="http://schemas.openxmlformats.org/officeDocument/2006/relationships/image" Target="../media/image9.svg"/><Relationship Id="rId22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svg"/><Relationship Id="rId3" Type="http://schemas.openxmlformats.org/officeDocument/2006/relationships/image" Target="../media/image38.png"/><Relationship Id="rId7" Type="http://schemas.openxmlformats.org/officeDocument/2006/relationships/image" Target="../media/image4.svg"/><Relationship Id="rId12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56.png"/><Relationship Id="rId15" Type="http://schemas.openxmlformats.org/officeDocument/2006/relationships/image" Target="../media/image47.svg"/><Relationship Id="rId10" Type="http://schemas.microsoft.com/office/2007/relationships/hdphoto" Target="../media/hdphoto1.wdp"/><Relationship Id="rId4" Type="http://schemas.openxmlformats.org/officeDocument/2006/relationships/image" Target="../media/image39.svg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8.pn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image" Target="../media/image23.jpe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microsoft.com/office/2007/relationships/hdphoto" Target="../media/hdphoto1.wdp"/><Relationship Id="rId5" Type="http://schemas.openxmlformats.org/officeDocument/2006/relationships/image" Target="../media/image38.png"/><Relationship Id="rId15" Type="http://schemas.openxmlformats.org/officeDocument/2006/relationships/image" Target="../media/image55.png"/><Relationship Id="rId10" Type="http://schemas.openxmlformats.org/officeDocument/2006/relationships/image" Target="../media/image6.png"/><Relationship Id="rId4" Type="http://schemas.openxmlformats.org/officeDocument/2006/relationships/image" Target="../media/image47.svg"/><Relationship Id="rId9" Type="http://schemas.openxmlformats.org/officeDocument/2006/relationships/image" Target="../media/image5.png"/><Relationship Id="rId14" Type="http://schemas.openxmlformats.org/officeDocument/2006/relationships/image" Target="../media/image9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4.sv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jpe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3.jpeg"/><Relationship Id="rId21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5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24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23" Type="http://schemas.openxmlformats.org/officeDocument/2006/relationships/image" Target="../media/image4.sv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svg"/><Relationship Id="rId3" Type="http://schemas.openxmlformats.org/officeDocument/2006/relationships/image" Target="../media/image23.jpe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.sv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252B-FF41-9244-F152-30B35610C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Latest Hud aka Perspective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B7B8E-0CF4-A8FD-F9C4-239242830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Von’Erik </a:t>
            </a:r>
          </a:p>
          <a:p>
            <a:r>
              <a:rPr lang="en-US" dirty="0"/>
              <a:t>… of course.</a:t>
            </a:r>
          </a:p>
        </p:txBody>
      </p:sp>
    </p:spTree>
    <p:extLst>
      <p:ext uri="{BB962C8B-B14F-4D97-AF65-F5344CB8AC3E}">
        <p14:creationId xmlns:p14="http://schemas.microsoft.com/office/powerpoint/2010/main" val="185014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old gear with a black background&#10;&#10;Description automatically generated">
            <a:extLst>
              <a:ext uri="{FF2B5EF4-FFF2-40B4-BE49-F238E27FC236}">
                <a16:creationId xmlns:a16="http://schemas.microsoft.com/office/drawing/2014/main" id="{98750E01-ECFD-2D79-91E4-E9B4CB6D77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59572" y="-178847"/>
            <a:ext cx="558865" cy="570270"/>
          </a:xfrm>
          <a:prstGeom prst="rect">
            <a:avLst/>
          </a:prstGeom>
          <a:effectLst>
            <a:outerShdw blurRad="545425" dist="38100" dir="5400000" algn="t" rotWithShape="0">
              <a:schemeClr val="bg1">
                <a:alpha val="40000"/>
              </a:scheme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EED856-9115-BD7F-1E1B-BEB39F6C37BB}"/>
              </a:ext>
            </a:extLst>
          </p:cNvPr>
          <p:cNvGrpSpPr/>
          <p:nvPr/>
        </p:nvGrpSpPr>
        <p:grpSpPr>
          <a:xfrm>
            <a:off x="286533" y="743055"/>
            <a:ext cx="1503249" cy="1503249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AB7B60-249C-682D-5EA8-906F621FFD2B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3" name="Picture 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96E7FE20-2370-1184-1EF7-E3BDC6134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11" name="Picture 10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85206932-14D5-C785-1A18-24F0BACCB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10" name="Picture 9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72C2CAAB-438E-F1FF-6602-57DD48CCE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BA8A0F7-3E7F-777F-EAAC-56AD094EEFAA}"/>
              </a:ext>
            </a:extLst>
          </p:cNvPr>
          <p:cNvGrpSpPr/>
          <p:nvPr/>
        </p:nvGrpSpPr>
        <p:grpSpPr>
          <a:xfrm>
            <a:off x="378542" y="2636065"/>
            <a:ext cx="1300808" cy="1300808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14126BE5-F987-DF82-F41C-097CE19DC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356F0C7-6C8A-C559-FED7-7D3F33C3FBAB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96891C5-1A87-7BD4-D100-7371442A186D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71" name="Picture 170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FF9598F7-F0A1-E47B-FEE7-D02587B06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72" name="Picture 171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185E9F4B-CCBD-5F21-94DA-A48078A36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70" name="Picture 169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E36BC615-6926-DC7D-11AF-4E045B874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68" name="Graphic 167">
              <a:extLst>
                <a:ext uri="{FF2B5EF4-FFF2-40B4-BE49-F238E27FC236}">
                  <a16:creationId xmlns:a16="http://schemas.microsoft.com/office/drawing/2014/main" id="{B0BF8054-C1BD-76E5-43E9-4C465019F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29F191-27E8-73D0-D2A4-8B6663BB276A}"/>
              </a:ext>
            </a:extLst>
          </p:cNvPr>
          <p:cNvGrpSpPr/>
          <p:nvPr/>
        </p:nvGrpSpPr>
        <p:grpSpPr>
          <a:xfrm>
            <a:off x="2031742" y="838488"/>
            <a:ext cx="1503249" cy="1503249"/>
            <a:chOff x="-2565266" y="2766145"/>
            <a:chExt cx="2357284" cy="2357284"/>
          </a:xfrm>
        </p:grpSpPr>
        <p:pic>
          <p:nvPicPr>
            <p:cNvPr id="50" name="Picture 49" descr="A white circle with a black background&#10;&#10;Description automatically generated">
              <a:extLst>
                <a:ext uri="{FF2B5EF4-FFF2-40B4-BE49-F238E27FC236}">
                  <a16:creationId xmlns:a16="http://schemas.microsoft.com/office/drawing/2014/main" id="{5E4DDF58-E437-E694-11CE-9540A257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969" t="11969" r="11227" b="11227"/>
            <a:stretch/>
          </p:blipFill>
          <p:spPr>
            <a:xfrm>
              <a:off x="-1962087" y="3369324"/>
              <a:ext cx="1150926" cy="1150926"/>
            </a:xfrm>
            <a:prstGeom prst="rect">
              <a:avLst/>
            </a:prstGeom>
          </p:spPr>
        </p:pic>
        <p:pic>
          <p:nvPicPr>
            <p:cNvPr id="52" name="Picture 51" descr="A circular blue and purple design&#10;&#10;Description automatically generated">
              <a:extLst>
                <a:ext uri="{FF2B5EF4-FFF2-40B4-BE49-F238E27FC236}">
                  <a16:creationId xmlns:a16="http://schemas.microsoft.com/office/drawing/2014/main" id="{56120CBE-FF5C-6000-1A5D-A4FD4A63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65266" y="2766145"/>
              <a:ext cx="2357284" cy="2357284"/>
            </a:xfrm>
            <a:prstGeom prst="rect">
              <a:avLst/>
            </a:prstGeom>
            <a:effectLst>
              <a:glow>
                <a:schemeClr val="bg1"/>
              </a:glow>
              <a:outerShdw blurRad="293126" dist="38100" dir="5400000" algn="t" rotWithShape="0">
                <a:schemeClr val="bg1">
                  <a:alpha val="85651"/>
                </a:schemeClr>
              </a:outerShdw>
            </a:effectLst>
          </p:spPr>
        </p:pic>
      </p:grpSp>
      <p:pic>
        <p:nvPicPr>
          <p:cNvPr id="37" name="Picture 36" descr="A circular design with circles and lines&#10;&#10;Description automatically generated">
            <a:extLst>
              <a:ext uri="{FF2B5EF4-FFF2-40B4-BE49-F238E27FC236}">
                <a16:creationId xmlns:a16="http://schemas.microsoft.com/office/drawing/2014/main" id="{54AC964F-12D6-757A-8A5C-811B6AC3D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563" y="793465"/>
            <a:ext cx="1431624" cy="143162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36B41DD9-2929-8207-EC02-C578CC81ED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2963" y="2591058"/>
            <a:ext cx="1300808" cy="130080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84" name="Picture 183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2E01439D-05C9-5F3E-BBCD-3BF0619B89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69" t="11969" r="11227" b="11227"/>
          <a:stretch/>
        </p:blipFill>
        <p:spPr>
          <a:xfrm>
            <a:off x="6064119" y="2948365"/>
            <a:ext cx="586193" cy="586193"/>
          </a:xfrm>
          <a:prstGeom prst="rect">
            <a:avLst/>
          </a:prstGeom>
        </p:spPr>
      </p:pic>
      <p:pic>
        <p:nvPicPr>
          <p:cNvPr id="185" name="Picture 184" descr="A circular blue and purple design&#10;&#10;Description automatically generated">
            <a:extLst>
              <a:ext uri="{FF2B5EF4-FFF2-40B4-BE49-F238E27FC236}">
                <a16:creationId xmlns:a16="http://schemas.microsoft.com/office/drawing/2014/main" id="{6F73A62C-118F-DA9E-2BEB-E1D2CD6AFA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7946" y="2648498"/>
            <a:ext cx="1200619" cy="1200619"/>
          </a:xfrm>
          <a:prstGeom prst="rect">
            <a:avLst/>
          </a:prstGeom>
          <a:effectLst>
            <a:glow>
              <a:schemeClr val="bg1"/>
            </a:glow>
            <a:outerShdw blurRad="293126" dist="38100" dir="5400000" algn="t" rotWithShape="0">
              <a:schemeClr val="bg1">
                <a:alpha val="85651"/>
              </a:schemeClr>
            </a:outerShdw>
          </a:effectLst>
        </p:spPr>
      </p:pic>
      <p:pic>
        <p:nvPicPr>
          <p:cNvPr id="183" name="Picture 182" descr="A circular design with circles and lines&#10;&#10;Description automatically generated">
            <a:extLst>
              <a:ext uri="{FF2B5EF4-FFF2-40B4-BE49-F238E27FC236}">
                <a16:creationId xmlns:a16="http://schemas.microsoft.com/office/drawing/2014/main" id="{F376C689-4593-5692-BD4F-F639F6AC3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565" y="1057882"/>
            <a:ext cx="1143414" cy="1143414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2E90348A-D8E0-9722-A239-BA3E2AADF9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2178" y="3124667"/>
            <a:ext cx="263157" cy="263157"/>
          </a:xfrm>
          <a:prstGeom prst="rect">
            <a:avLst/>
          </a:prstGeom>
          <a:effectLst>
            <a:outerShdw blurRad="94375" sx="102000" sy="102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312240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967BAE-37FC-7079-648F-A8F555351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0616" y="1521652"/>
            <a:ext cx="685800" cy="6858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2C5A0E3-1A94-94D3-C55C-D34029F60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1772" y="1589450"/>
            <a:ext cx="266700" cy="2667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8FB7DFF-4573-B4A7-1F17-36E000B3AF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6388" y="920763"/>
            <a:ext cx="609600" cy="60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274DBB1-96B8-82A8-6665-A6C700FE80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09569" y="2094144"/>
            <a:ext cx="685800" cy="685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45CE1A2-54CE-10EC-9446-6D1BAF975E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33748" y="897947"/>
            <a:ext cx="482600" cy="4953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2C48BC4-725B-1D2A-6BA2-1AE396599E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177" y="2218318"/>
            <a:ext cx="1485900" cy="14859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534ADFC-F958-6F55-B4BB-A71A846CE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8687" y="824987"/>
            <a:ext cx="1393331" cy="1393331"/>
          </a:xfrm>
          <a:prstGeom prst="rect">
            <a:avLst/>
          </a:prstGeom>
          <a:effectLst>
            <a:glow rad="20466">
              <a:schemeClr val="bg1"/>
            </a:glow>
            <a:outerShdw blurRad="307958" dir="5400000" sx="100175" sy="100175" algn="t" rotWithShape="0">
              <a:schemeClr val="bg1">
                <a:alpha val="81000"/>
              </a:schemeClr>
            </a:outerShdw>
          </a:effec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D58C13C-D830-188D-3C84-DD8F5C4CEE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7785" y="2708310"/>
            <a:ext cx="1393331" cy="1393331"/>
          </a:xfrm>
          <a:prstGeom prst="rect">
            <a:avLst/>
          </a:prstGeom>
          <a:effectLst>
            <a:glow rad="12700">
              <a:schemeClr val="bg1"/>
            </a:glow>
            <a:outerShdw blurRad="563042" dist="38100" dir="5400000" algn="t" rotWithShape="0">
              <a:schemeClr val="bg1"/>
            </a:outerShdw>
          </a:effec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097B4D7-C151-4127-47B6-0CE1CAC37F83}"/>
              </a:ext>
            </a:extLst>
          </p:cNvPr>
          <p:cNvGrpSpPr/>
          <p:nvPr/>
        </p:nvGrpSpPr>
        <p:grpSpPr>
          <a:xfrm>
            <a:off x="4325864" y="2753449"/>
            <a:ext cx="1300808" cy="1300808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27367740-F7A7-947C-597C-5B5F925D5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AA09AB8-AE8B-0B0E-0687-6CB120F0F9CD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B8FE9AA-0A6A-1B35-6B68-97E2961F839E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46" name="Picture 45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B60250DD-E118-E9C9-2689-798C4EAC9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47" name="Picture 46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E86EA755-DDCB-751D-F86A-AE36DE8E54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45" name="Picture 44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54DB66C4-B3A2-EA45-7C69-077B1A39AB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FDC4B148-B07D-E0F1-93E7-1F14DAF0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DD16BE-3054-098C-D39C-2CF912A48E3F}"/>
              </a:ext>
            </a:extLst>
          </p:cNvPr>
          <p:cNvGrpSpPr/>
          <p:nvPr/>
        </p:nvGrpSpPr>
        <p:grpSpPr>
          <a:xfrm>
            <a:off x="4406868" y="4634373"/>
            <a:ext cx="1300808" cy="1300808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C226DB68-1D1D-E928-4316-CBD6B819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A1EBC0E-64AA-7E7C-4C7D-2DFD542008B0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17D7C0E-45BD-3BBD-3B7C-AAE3C54EC632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54" name="Picture 53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42CEE675-D113-9FFC-093A-A7229FE03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6250E50E-C4E0-C289-AF18-2AEE32A1DA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53" name="Picture 52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EDF472F9-4172-877B-30E0-A2DDAB38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C31E68F8-C25C-0E41-B7AB-D490A448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0C5F46C5-029A-5A5E-55FE-AA7B285AF6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29497" y="5021008"/>
            <a:ext cx="780274" cy="780274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D6F71C99-459E-A57B-6598-CCF77CF71736}"/>
              </a:ext>
            </a:extLst>
          </p:cNvPr>
          <p:cNvGrpSpPr/>
          <p:nvPr/>
        </p:nvGrpSpPr>
        <p:grpSpPr>
          <a:xfrm>
            <a:off x="342881" y="4588494"/>
            <a:ext cx="1626214" cy="1626214"/>
            <a:chOff x="875425" y="4212309"/>
            <a:chExt cx="1626214" cy="1626214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15A1DA0C-4A9D-1121-05FE-7A44BAEC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75425" y="4212309"/>
              <a:ext cx="1626214" cy="1626214"/>
            </a:xfrm>
            <a:prstGeom prst="rect">
              <a:avLst/>
            </a:prstGeom>
            <a:effectLst>
              <a:glow rad="4444">
                <a:schemeClr val="bg1"/>
              </a:glow>
              <a:outerShdw blurRad="472985" dist="38100" dir="5400000" algn="t" rotWithShape="0">
                <a:schemeClr val="bg1">
                  <a:lumMod val="95000"/>
                </a:schemeClr>
              </a:outerShdw>
            </a:effec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DD6195F-D3EF-E075-3637-45886C8E708E}"/>
                </a:ext>
              </a:extLst>
            </p:cNvPr>
            <p:cNvGrpSpPr/>
            <p:nvPr/>
          </p:nvGrpSpPr>
          <p:grpSpPr>
            <a:xfrm>
              <a:off x="1038128" y="4351577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4195BAE0-4EC2-01BD-2AAF-93D1CDC32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765A1DF-00BB-D484-6D34-6DA141584268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65E0149-91B8-9DF2-0A3F-23E8D0FC409B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63" name="Picture 62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A6BD306-73DE-484E-413E-C70DF8A125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9D407E84-0712-1DDD-DA38-6C12F471B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62" name="Picture 61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D03792EE-13DC-2EC9-522F-A1079B8CF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7D2E66B1-583C-959D-69C7-B5D87C851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3147C867-90F8-1EB0-27D2-398FFC26A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96088" y="4613978"/>
              <a:ext cx="780274" cy="780274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3EADDB0A-316C-35D1-0CFB-43A43855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43247" y="4756465"/>
              <a:ext cx="482600" cy="495300"/>
            </a:xfrm>
            <a:prstGeom prst="rect">
              <a:avLst/>
            </a:prstGeom>
          </p:spPr>
        </p:pic>
      </p:grpSp>
      <p:pic>
        <p:nvPicPr>
          <p:cNvPr id="68" name="Graphic 67">
            <a:extLst>
              <a:ext uri="{FF2B5EF4-FFF2-40B4-BE49-F238E27FC236}">
                <a16:creationId xmlns:a16="http://schemas.microsoft.com/office/drawing/2014/main" id="{B4367C94-D510-CC5F-3DC2-B811B6DF37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776" y="2532309"/>
            <a:ext cx="1635569" cy="1635569"/>
          </a:xfrm>
          <a:prstGeom prst="rect">
            <a:avLst/>
          </a:prstGeom>
          <a:effectLst>
            <a:glow rad="12700">
              <a:schemeClr val="bg1"/>
            </a:glow>
            <a:outerShdw blurRad="563042" dist="38100" dir="5400000" algn="t" rotWithShape="0">
              <a:schemeClr val="bg1"/>
            </a:outerShdw>
          </a:effec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669AC766-4EED-23B0-EB02-E8F851B9291D}"/>
              </a:ext>
            </a:extLst>
          </p:cNvPr>
          <p:cNvGrpSpPr/>
          <p:nvPr/>
        </p:nvGrpSpPr>
        <p:grpSpPr>
          <a:xfrm>
            <a:off x="501599" y="2679962"/>
            <a:ext cx="1300808" cy="1300808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10EBDD8E-F0F4-1146-1CE4-408D75C8D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80952C9-D52B-5E94-70D2-CA87C178CC96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3E847F65-C611-6E37-12E1-CAB60AA5ECA2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75" name="Picture 74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9E711C3A-BFA0-F60A-5D84-56917FA65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76" name="Picture 75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40DAB647-C728-9E95-FD50-32F68EF9D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74" name="Picture 73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2538E0BE-055B-30FF-947C-632B63EEE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BFEFD5B9-EECF-5958-EC40-9557455A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id="{BCA57D70-B9C2-5556-E19B-2653DED209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836" y="2849484"/>
            <a:ext cx="1021578" cy="1021578"/>
          </a:xfrm>
          <a:prstGeom prst="rect">
            <a:avLst/>
          </a:prstGeom>
          <a:effectLst>
            <a:glow rad="12700">
              <a:schemeClr val="bg1"/>
            </a:glow>
            <a:outerShdw blurRad="563042" dist="38100" dir="5400000" algn="t" rotWithShape="0">
              <a:schemeClr val="bg1"/>
            </a:outerShdw>
          </a:effectLst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E4CF4F4F-0ECF-15BC-5205-5E16095CCE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396" y="3109955"/>
            <a:ext cx="482600" cy="495300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9592F9B-E7C3-015A-E759-8B8AA2C2C59B}"/>
              </a:ext>
            </a:extLst>
          </p:cNvPr>
          <p:cNvGrpSpPr/>
          <p:nvPr/>
        </p:nvGrpSpPr>
        <p:grpSpPr>
          <a:xfrm>
            <a:off x="331911" y="660699"/>
            <a:ext cx="1635569" cy="1635569"/>
            <a:chOff x="347191" y="662179"/>
            <a:chExt cx="1635569" cy="1635569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BD4FA257-9135-7DDC-AF8A-19464DABA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C80F65D-D22E-B40F-312E-6C49660673A8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455BC911-E1E5-DCB6-6487-0D6C4A68A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9F8AF0D-12D2-4FB9-D4F8-884D63C9B728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6061077-0E7E-3810-F997-1E8A775E21A5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86" name="Picture 85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9A930B1-E79F-A7B0-F6E6-766F944E70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4109B19C-A86C-4D12-6848-3C35D2EE63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85" name="Picture 84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4085B159-FE94-E0F2-45F0-EA347E9D7B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CB49677A-ADE1-BE1F-EFB4-6EF238D6F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87723CBB-AFFB-3122-21C2-E56DDAD78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6227A42F-7DF1-0455-FA18-F353B79C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385E493-7628-511E-3DDB-BB60B5676BFB}"/>
              </a:ext>
            </a:extLst>
          </p:cNvPr>
          <p:cNvGrpSpPr/>
          <p:nvPr/>
        </p:nvGrpSpPr>
        <p:grpSpPr>
          <a:xfrm>
            <a:off x="4244860" y="849659"/>
            <a:ext cx="1300808" cy="1300808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875C8156-7FA0-95E0-4AA1-6BB4D854C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4421706-440C-3BF2-307D-4AE3174EF476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CC5FF44-6AE3-5C2D-923D-FAE785D1E74D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98" name="Picture 97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ACF03783-E767-DB65-88FF-A6249AF031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99" name="Picture 98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FEA3A8D9-7862-73F1-D152-CEC4EEF36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97" name="Picture 96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F22E482F-28EB-6AE2-F648-CECDDE110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281AF21-A2E7-D442-5421-F3717F15D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pic>
        <p:nvPicPr>
          <p:cNvPr id="100" name="Graphic 99">
            <a:extLst>
              <a:ext uri="{FF2B5EF4-FFF2-40B4-BE49-F238E27FC236}">
                <a16:creationId xmlns:a16="http://schemas.microsoft.com/office/drawing/2014/main" id="{412E7551-7B6F-10E7-2598-88579CD09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9488" y="1056718"/>
            <a:ext cx="878763" cy="878763"/>
          </a:xfrm>
          <a:prstGeom prst="rect">
            <a:avLst/>
          </a:prstGeom>
          <a:effectLst>
            <a:glow rad="20466">
              <a:schemeClr val="bg1"/>
            </a:glow>
            <a:outerShdw blurRad="307958" dir="5400000" sx="100175" sy="100175" algn="t" rotWithShape="0">
              <a:schemeClr val="bg1">
                <a:alpha val="81000"/>
              </a:schemeClr>
            </a:outerShdw>
          </a:effectLst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430359D0-ABB3-42AC-DD5E-8347C3C1E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19661" y="2887853"/>
            <a:ext cx="1021578" cy="1021578"/>
          </a:xfrm>
          <a:prstGeom prst="rect">
            <a:avLst/>
          </a:prstGeom>
          <a:effectLst>
            <a:glow rad="12700">
              <a:schemeClr val="bg1"/>
            </a:glow>
            <a:outerShdw blurRad="563042" dist="38100" dir="5400000" algn="t" rotWithShape="0">
              <a:schemeClr val="bg1"/>
            </a:outerShdw>
          </a:effec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569AFA1-7F86-D2E9-BBA4-316DBD5501E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91316" y="4653761"/>
            <a:ext cx="1393331" cy="1393331"/>
          </a:xfrm>
          <a:prstGeom prst="rect">
            <a:avLst/>
          </a:prstGeom>
          <a:effectLst>
            <a:glow rad="4444">
              <a:schemeClr val="bg1"/>
            </a:glow>
            <a:outerShdw blurRad="472985" dist="38100" dir="5400000" algn="t" rotWithShape="0">
              <a:schemeClr val="bg1">
                <a:lumMod val="95000"/>
              </a:schemeClr>
            </a:outerShdw>
          </a:effectLst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515A242-A9A0-736A-195D-C1D3FC44383F}"/>
              </a:ext>
            </a:extLst>
          </p:cNvPr>
          <p:cNvGrpSpPr/>
          <p:nvPr/>
        </p:nvGrpSpPr>
        <p:grpSpPr>
          <a:xfrm>
            <a:off x="8610495" y="4629185"/>
            <a:ext cx="1393331" cy="1393331"/>
            <a:chOff x="2491316" y="4653761"/>
            <a:chExt cx="1393331" cy="1393331"/>
          </a:xfrm>
        </p:grpSpPr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5D442359-1290-A929-B854-05E80D71E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91316" y="4653761"/>
              <a:ext cx="1393331" cy="1393331"/>
            </a:xfrm>
            <a:prstGeom prst="rect">
              <a:avLst/>
            </a:prstGeom>
            <a:effectLst>
              <a:glow rad="4444">
                <a:schemeClr val="bg1"/>
              </a:glow>
              <a:outerShdw blurRad="472985" dist="38100" dir="5400000" algn="t" rotWithShape="0">
                <a:schemeClr val="bg1">
                  <a:lumMod val="95000"/>
                </a:schemeClr>
              </a:outerShdw>
            </a:effectLst>
          </p:spPr>
        </p:pic>
        <p:pic>
          <p:nvPicPr>
            <p:cNvPr id="110" name="Picture 109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2B08FF65-846A-F94A-0A1F-0567D573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616274" y="4767619"/>
              <a:ext cx="1143414" cy="1143414"/>
            </a:xfrm>
            <a:prstGeom prst="rect">
              <a:avLst/>
            </a:prstGeom>
            <a:effectLst>
              <a:glow rad="12700">
                <a:schemeClr val="bg1"/>
              </a:glow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E23739-698C-8911-F6A1-19B18CE713D2}"/>
              </a:ext>
            </a:extLst>
          </p:cNvPr>
          <p:cNvGrpSpPr/>
          <p:nvPr/>
        </p:nvGrpSpPr>
        <p:grpSpPr>
          <a:xfrm>
            <a:off x="8610494" y="3098112"/>
            <a:ext cx="1393331" cy="1393331"/>
            <a:chOff x="2491316" y="4653761"/>
            <a:chExt cx="1393331" cy="1393331"/>
          </a:xfrm>
        </p:grpSpPr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869C53D6-E382-A277-C7C7-D276CD305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91316" y="4653761"/>
              <a:ext cx="1393331" cy="1393331"/>
            </a:xfrm>
            <a:prstGeom prst="rect">
              <a:avLst/>
            </a:prstGeom>
            <a:effectLst>
              <a:glow rad="4444">
                <a:schemeClr val="bg1"/>
              </a:glow>
              <a:outerShdw blurRad="472985" dist="38100" dir="5400000" algn="t" rotWithShape="0">
                <a:schemeClr val="bg1">
                  <a:lumMod val="95000"/>
                </a:schemeClr>
              </a:outerShdw>
            </a:effectLst>
          </p:spPr>
        </p:pic>
        <p:pic>
          <p:nvPicPr>
            <p:cNvPr id="113" name="Picture 112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72BE30AC-4965-2E54-6FFE-A03E602C9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6274" y="4767619"/>
              <a:ext cx="1143414" cy="1143414"/>
            </a:xfrm>
            <a:prstGeom prst="rect">
              <a:avLst/>
            </a:prstGeom>
            <a:effectLst>
              <a:glow rad="12700">
                <a:schemeClr val="bg1"/>
              </a:glow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  <p:pic>
        <p:nvPicPr>
          <p:cNvPr id="114" name="Graphic 113">
            <a:extLst>
              <a:ext uri="{FF2B5EF4-FFF2-40B4-BE49-F238E27FC236}">
                <a16:creationId xmlns:a16="http://schemas.microsoft.com/office/drawing/2014/main" id="{0F74A134-3833-2735-912F-34A4C5A026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16120" y="4073138"/>
            <a:ext cx="401596" cy="4121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9235965-FD5F-EB87-A6ED-EE0D1B0CCC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33524" y="3678369"/>
            <a:ext cx="1485900" cy="14859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E8841A-7DF2-0FB4-7A4C-590574A444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33524" y="5108785"/>
            <a:ext cx="1485900" cy="1485900"/>
          </a:xfrm>
          <a:prstGeom prst="rect">
            <a:avLst/>
          </a:prstGeom>
          <a:effectLst>
            <a:outerShdw blurRad="288564" sx="102000" sy="102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263535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raphic 186">
            <a:extLst>
              <a:ext uri="{FF2B5EF4-FFF2-40B4-BE49-F238E27FC236}">
                <a16:creationId xmlns:a16="http://schemas.microsoft.com/office/drawing/2014/main" id="{0FF634FA-0C84-8BB2-6D34-96A2B9C9D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1636" y="2521"/>
            <a:ext cx="6858000" cy="6858000"/>
          </a:xfrm>
          <a:prstGeom prst="rect">
            <a:avLst/>
          </a:prstGeom>
          <a:effectLst>
            <a:outerShdw blurRad="628779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53B1D-3796-5837-4C0B-A574C4EEE0E4}"/>
              </a:ext>
            </a:extLst>
          </p:cNvPr>
          <p:cNvGrpSpPr/>
          <p:nvPr/>
        </p:nvGrpSpPr>
        <p:grpSpPr>
          <a:xfrm>
            <a:off x="216928" y="738157"/>
            <a:ext cx="1635569" cy="1635569"/>
            <a:chOff x="216928" y="738157"/>
            <a:chExt cx="1635569" cy="1635569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8537CEC-D896-433D-E5F2-570EC88F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6928" y="738157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1C02194-917A-2F0C-1DEE-526ACA8AC7C9}"/>
                </a:ext>
              </a:extLst>
            </p:cNvPr>
            <p:cNvGrpSpPr/>
            <p:nvPr/>
          </p:nvGrpSpPr>
          <p:grpSpPr>
            <a:xfrm>
              <a:off x="384308" y="905537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8ABB489C-E700-508C-4E33-2576333D6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CEC0157-DCB7-FFB0-8690-36D3454D18A2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F0585091-02E2-AC4F-18CA-3DF06CED6339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52" name="Picture 5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76926C4A-9ABF-16F3-F607-CC69048C22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50EA237F-8003-A651-CCF7-61F1215DA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51" name="Picture 5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D58F9448-A098-EFD5-68A2-56DC857FF9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FFDAD922-7C72-84B5-99F8-78DDE7C76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54" name="Picture 53" descr="A tree with roots on a black background&#10;&#10;Description automatically generated">
              <a:extLst>
                <a:ext uri="{FF2B5EF4-FFF2-40B4-BE49-F238E27FC236}">
                  <a16:creationId xmlns:a16="http://schemas.microsoft.com/office/drawing/2014/main" id="{A0A9B432-F4C5-18BB-FB0D-402842C1F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7177" y="904246"/>
              <a:ext cx="1280344" cy="1218192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923BBC5-9DF5-062C-3AF9-FC3E33E9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0411" y="1111348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42469590-1BDE-03E5-F335-69AAA9BF6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949" y="1303079"/>
              <a:ext cx="482600" cy="4953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BA37E3C-5DEB-189A-A8EB-9ACD73DBE83A}"/>
              </a:ext>
            </a:extLst>
          </p:cNvPr>
          <p:cNvGrpSpPr/>
          <p:nvPr/>
        </p:nvGrpSpPr>
        <p:grpSpPr>
          <a:xfrm>
            <a:off x="118236" y="2639564"/>
            <a:ext cx="1820154" cy="1820154"/>
            <a:chOff x="404230" y="2653958"/>
            <a:chExt cx="3306380" cy="330638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9BE72FE-780D-32E2-44E5-5030595D2D6C}"/>
                </a:ext>
              </a:extLst>
            </p:cNvPr>
            <p:cNvGrpSpPr/>
            <p:nvPr/>
          </p:nvGrpSpPr>
          <p:grpSpPr>
            <a:xfrm>
              <a:off x="404230" y="2653958"/>
              <a:ext cx="3306380" cy="3306380"/>
              <a:chOff x="3719726" y="1057807"/>
              <a:chExt cx="4742385" cy="474238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Diamond 62">
                <a:extLst>
                  <a:ext uri="{FF2B5EF4-FFF2-40B4-BE49-F238E27FC236}">
                    <a16:creationId xmlns:a16="http://schemas.microsoft.com/office/drawing/2014/main" id="{D87199B8-1479-957E-82F0-10B24D094A38}"/>
                  </a:ext>
                </a:extLst>
              </p:cNvPr>
              <p:cNvSpPr/>
              <p:nvPr/>
            </p:nvSpPr>
            <p:spPr>
              <a:xfrm>
                <a:off x="3719726" y="1057807"/>
                <a:ext cx="4742385" cy="4742385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glow rad="12700">
                  <a:schemeClr val="bg1">
                    <a:lumMod val="95000"/>
                  </a:schemeClr>
                </a:glow>
                <a:outerShdw blurRad="973736" dist="38100" dir="5400000" algn="t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Diamond 63">
                <a:extLst>
                  <a:ext uri="{FF2B5EF4-FFF2-40B4-BE49-F238E27FC236}">
                    <a16:creationId xmlns:a16="http://schemas.microsoft.com/office/drawing/2014/main" id="{FACBA36F-2185-368C-3377-EEBAA6CA01B5}"/>
                  </a:ext>
                </a:extLst>
              </p:cNvPr>
              <p:cNvSpPr/>
              <p:nvPr/>
            </p:nvSpPr>
            <p:spPr>
              <a:xfrm>
                <a:off x="3830554" y="1168635"/>
                <a:ext cx="4520727" cy="4520727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outerShdw blurRad="973736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Diamond 64">
                <a:extLst>
                  <a:ext uri="{FF2B5EF4-FFF2-40B4-BE49-F238E27FC236}">
                    <a16:creationId xmlns:a16="http://schemas.microsoft.com/office/drawing/2014/main" id="{7CEA5419-88C5-9460-AB40-0348FDAE3C91}"/>
                  </a:ext>
                </a:extLst>
              </p:cNvPr>
              <p:cNvSpPr/>
              <p:nvPr/>
            </p:nvSpPr>
            <p:spPr>
              <a:xfrm>
                <a:off x="3989591" y="1327672"/>
                <a:ext cx="4202652" cy="4202652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outerShdw blurRad="973736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683D58F7-29CA-0F45-1955-F02A3AFC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6672" y="3384501"/>
              <a:ext cx="1845295" cy="1845295"/>
            </a:xfrm>
            <a:prstGeom prst="rect">
              <a:avLst/>
            </a:prstGeom>
            <a:effectLst>
              <a:glow rad="20466">
                <a:schemeClr val="bg1"/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B1E9E0A-D979-1916-0940-0855FCF24950}"/>
                </a:ext>
              </a:extLst>
            </p:cNvPr>
            <p:cNvGrpSpPr/>
            <p:nvPr/>
          </p:nvGrpSpPr>
          <p:grpSpPr>
            <a:xfrm>
              <a:off x="1404379" y="3661957"/>
              <a:ext cx="1300808" cy="1300808"/>
              <a:chOff x="4312772" y="1745451"/>
              <a:chExt cx="3515519" cy="351551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51D20694-9587-5D66-73E1-8DBB3510E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2CCD0F-2063-D319-8E73-E7EE705EBBF9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050CD35E-E1B3-1DD0-30F0-5F89BED3916E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73" name="Picture 72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F77E27C-7BDE-F2E6-1661-22F37D9DFA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E3010C55-89D0-12ED-15A6-414DE73356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72" name="Picture 71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169D53F1-1A1F-14BB-4CD2-BE7276BA4D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56BA53A9-B50D-F906-5959-C62FC8200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75" name="Picture 74" descr="A tree with roots on a black background&#10;&#10;Description automatically generated">
              <a:extLst>
                <a:ext uri="{FF2B5EF4-FFF2-40B4-BE49-F238E27FC236}">
                  <a16:creationId xmlns:a16="http://schemas.microsoft.com/office/drawing/2014/main" id="{95EC706F-3DE5-D297-EFD3-F89728ABC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79751" y="3575084"/>
              <a:ext cx="1739135" cy="16547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8F03EE55-D152-00B3-1C5B-A99751DD9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0482" y="3867768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CE05ED58-C809-283C-2D04-6C198717B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08020" y="4059499"/>
              <a:ext cx="482600" cy="4953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6EDD777-4BA3-7A76-0F1D-3370A07A53DB}"/>
              </a:ext>
            </a:extLst>
          </p:cNvPr>
          <p:cNvGrpSpPr/>
          <p:nvPr/>
        </p:nvGrpSpPr>
        <p:grpSpPr>
          <a:xfrm>
            <a:off x="9804094" y="711099"/>
            <a:ext cx="2269670" cy="2483366"/>
            <a:chOff x="4001921" y="1093851"/>
            <a:chExt cx="4183262" cy="457712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84BEBA-D871-F6A8-7751-C14BDD8281C4}"/>
                </a:ext>
              </a:extLst>
            </p:cNvPr>
            <p:cNvSpPr/>
            <p:nvPr/>
          </p:nvSpPr>
          <p:spPr>
            <a:xfrm rot="16787170">
              <a:off x="4166409" y="1481511"/>
              <a:ext cx="3816595" cy="3821650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600000" lon="0" rev="7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846ABA-751C-FF6E-ADBB-915799D29C4F}"/>
                </a:ext>
              </a:extLst>
            </p:cNvPr>
            <p:cNvSpPr/>
            <p:nvPr/>
          </p:nvSpPr>
          <p:spPr>
            <a:xfrm>
              <a:off x="4001921" y="1313932"/>
              <a:ext cx="4183262" cy="418880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3FE5B94-ABD9-26BE-C9BB-73E35468DCEC}"/>
                </a:ext>
              </a:extLst>
            </p:cNvPr>
            <p:cNvSpPr/>
            <p:nvPr/>
          </p:nvSpPr>
          <p:spPr>
            <a:xfrm rot="1158123">
              <a:off x="5057433" y="2389665"/>
              <a:ext cx="2044579" cy="2047287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9992B69-7720-7E46-82EF-42B60251904B}"/>
                </a:ext>
              </a:extLst>
            </p:cNvPr>
            <p:cNvSpPr/>
            <p:nvPr/>
          </p:nvSpPr>
          <p:spPr>
            <a:xfrm rot="1158123">
              <a:off x="5071265" y="2384691"/>
              <a:ext cx="2044579" cy="2047287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Diamond 78">
              <a:extLst>
                <a:ext uri="{FF2B5EF4-FFF2-40B4-BE49-F238E27FC236}">
                  <a16:creationId xmlns:a16="http://schemas.microsoft.com/office/drawing/2014/main" id="{67A25B17-55DA-D7BF-DAAC-86405099572F}"/>
                </a:ext>
              </a:extLst>
            </p:cNvPr>
            <p:cNvSpPr/>
            <p:nvPr/>
          </p:nvSpPr>
          <p:spPr>
            <a:xfrm rot="1870119">
              <a:off x="4970914" y="2249368"/>
              <a:ext cx="2229080" cy="2229080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Diamond 79">
              <a:extLst>
                <a:ext uri="{FF2B5EF4-FFF2-40B4-BE49-F238E27FC236}">
                  <a16:creationId xmlns:a16="http://schemas.microsoft.com/office/drawing/2014/main" id="{00EBEB60-D542-F693-0E25-B986CD0BD93A}"/>
                </a:ext>
              </a:extLst>
            </p:cNvPr>
            <p:cNvSpPr/>
            <p:nvPr/>
          </p:nvSpPr>
          <p:spPr>
            <a:xfrm rot="20382277">
              <a:off x="4960167" y="2249369"/>
              <a:ext cx="2229080" cy="2229080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64D36BC-939F-41FF-EC57-077059839D1E}"/>
                </a:ext>
              </a:extLst>
            </p:cNvPr>
            <p:cNvGrpSpPr/>
            <p:nvPr/>
          </p:nvGrpSpPr>
          <p:grpSpPr>
            <a:xfrm>
              <a:off x="4924368" y="2244123"/>
              <a:ext cx="2338375" cy="2338375"/>
              <a:chOff x="3719726" y="1057807"/>
              <a:chExt cx="4742385" cy="4742385"/>
            </a:xfrm>
          </p:grpSpPr>
          <p:sp>
            <p:nvSpPr>
              <p:cNvPr id="59" name="Diamond 58">
                <a:extLst>
                  <a:ext uri="{FF2B5EF4-FFF2-40B4-BE49-F238E27FC236}">
                    <a16:creationId xmlns:a16="http://schemas.microsoft.com/office/drawing/2014/main" id="{35449343-D9AD-AD6B-6641-10029ED9AEE1}"/>
                  </a:ext>
                </a:extLst>
              </p:cNvPr>
              <p:cNvSpPr/>
              <p:nvPr/>
            </p:nvSpPr>
            <p:spPr>
              <a:xfrm>
                <a:off x="3719726" y="1057807"/>
                <a:ext cx="4742385" cy="4742385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glow rad="12700">
                  <a:schemeClr val="bg1">
                    <a:lumMod val="95000"/>
                  </a:schemeClr>
                </a:glow>
                <a:outerShdw blurRad="973736" dist="38100" dir="5400000" algn="t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Diamond 59">
                <a:extLst>
                  <a:ext uri="{FF2B5EF4-FFF2-40B4-BE49-F238E27FC236}">
                    <a16:creationId xmlns:a16="http://schemas.microsoft.com/office/drawing/2014/main" id="{F6D6D5BA-0451-5A84-57AC-5C4DAF93A1DA}"/>
                  </a:ext>
                </a:extLst>
              </p:cNvPr>
              <p:cNvSpPr/>
              <p:nvPr/>
            </p:nvSpPr>
            <p:spPr>
              <a:xfrm>
                <a:off x="3830554" y="1168635"/>
                <a:ext cx="4520727" cy="4520727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outerShdw blurRad="973736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69BCEDED-29D2-0455-4B84-CA80634C9E1F}"/>
                  </a:ext>
                </a:extLst>
              </p:cNvPr>
              <p:cNvSpPr/>
              <p:nvPr/>
            </p:nvSpPr>
            <p:spPr>
              <a:xfrm>
                <a:off x="3989591" y="1327672"/>
                <a:ext cx="4202652" cy="4202652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outerShdw blurRad="973736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AE25482-8509-5D33-ADFB-931090CEF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62808" y="2501139"/>
              <a:ext cx="1845295" cy="1845295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8A5A09-2062-EA5B-8218-098FE49AB2A8}"/>
                </a:ext>
              </a:extLst>
            </p:cNvPr>
            <p:cNvGrpSpPr/>
            <p:nvPr/>
          </p:nvGrpSpPr>
          <p:grpSpPr>
            <a:xfrm>
              <a:off x="5440515" y="2778595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52297831-E076-90D3-598A-43DBCF9B1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CB4F61A-A3E4-04B3-00E2-77B4C8485F8C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CDD78028-AB25-4272-BB8E-13B4BCA5F503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40" name="Picture 39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AF2DA449-9128-A218-3CAA-7622C6BFB6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4AA76091-DF8A-243E-6E9E-92A524968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39" name="Picture 38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4C145FEC-82E9-16EB-FE22-8B54DFEC1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77D53A98-4428-9FF7-166C-FA5AD409C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44" name="Picture 43" descr="A tree with roots on a black background&#10;&#10;Description automatically generated">
              <a:extLst>
                <a:ext uri="{FF2B5EF4-FFF2-40B4-BE49-F238E27FC236}">
                  <a16:creationId xmlns:a16="http://schemas.microsoft.com/office/drawing/2014/main" id="{D952652C-0BF5-A8B2-5E6E-BC2E1BB3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15887" y="2691722"/>
              <a:ext cx="1739135" cy="1654712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8175A307-4FCF-A05D-5D2F-611DEF8A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56618" y="2984406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6471A63-2F9A-91B5-FF39-92F20B5B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44156" y="3176137"/>
              <a:ext cx="482600" cy="49530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3F0124-F936-DF35-105F-8BA510B6C1E6}"/>
                </a:ext>
              </a:extLst>
            </p:cNvPr>
            <p:cNvSpPr/>
            <p:nvPr/>
          </p:nvSpPr>
          <p:spPr>
            <a:xfrm rot="3494742">
              <a:off x="5062468" y="2368693"/>
              <a:ext cx="2044579" cy="2047287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B4C49219-1663-CD03-9702-7EB29C55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7781" y="1093851"/>
              <a:ext cx="425479" cy="42547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0684069F-60ED-F0F1-FAAD-EEA36E1A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3981" y="3112879"/>
              <a:ext cx="267588" cy="267588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96B2593-47C9-4361-0346-7A8C7F3B5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57034" y="5342487"/>
              <a:ext cx="328493" cy="32849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</p:grpSp>
      <p:sp>
        <p:nvSpPr>
          <p:cNvPr id="153" name="Oval 152">
            <a:extLst>
              <a:ext uri="{FF2B5EF4-FFF2-40B4-BE49-F238E27FC236}">
                <a16:creationId xmlns:a16="http://schemas.microsoft.com/office/drawing/2014/main" id="{5AFEB8BB-E60A-419D-6AEA-07E53C623288}"/>
              </a:ext>
            </a:extLst>
          </p:cNvPr>
          <p:cNvSpPr/>
          <p:nvPr/>
        </p:nvSpPr>
        <p:spPr>
          <a:xfrm>
            <a:off x="9228422" y="-2557434"/>
            <a:ext cx="2319790" cy="232286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792D600-D9F0-D7E8-1DE9-7DBCFC62D068}"/>
              </a:ext>
            </a:extLst>
          </p:cNvPr>
          <p:cNvGrpSpPr/>
          <p:nvPr/>
        </p:nvGrpSpPr>
        <p:grpSpPr>
          <a:xfrm>
            <a:off x="3386778" y="1011540"/>
            <a:ext cx="5099846" cy="5076200"/>
            <a:chOff x="2613292" y="312901"/>
            <a:chExt cx="6584662" cy="6554132"/>
          </a:xfrm>
        </p:grpSpPr>
        <p:pic>
          <p:nvPicPr>
            <p:cNvPr id="164" name="Graphic 163">
              <a:extLst>
                <a:ext uri="{FF2B5EF4-FFF2-40B4-BE49-F238E27FC236}">
                  <a16:creationId xmlns:a16="http://schemas.microsoft.com/office/drawing/2014/main" id="{46CC42B3-4EDA-70D4-94A9-A54DD7FC2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149289" y="546875"/>
              <a:ext cx="5831046" cy="5984494"/>
            </a:xfrm>
            <a:prstGeom prst="rect">
              <a:avLst/>
            </a:prstGeom>
          </p:spPr>
        </p:pic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BFB5DBF7-8D08-AC25-8926-9FFF7043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785586" y="3126561"/>
              <a:ext cx="482600" cy="495300"/>
            </a:xfrm>
            <a:prstGeom prst="rect">
              <a:avLst/>
            </a:prstGeom>
          </p:spPr>
        </p:pic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78D26EAC-B6CF-9D12-E867-A98F77F5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50202" y="1176904"/>
              <a:ext cx="4547408" cy="4547408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781ACB6-5021-EB94-EACA-F87D7DF1A426}"/>
                </a:ext>
              </a:extLst>
            </p:cNvPr>
            <p:cNvGrpSpPr/>
            <p:nvPr/>
          </p:nvGrpSpPr>
          <p:grpSpPr>
            <a:xfrm>
              <a:off x="4127970" y="1792191"/>
              <a:ext cx="3839426" cy="3653046"/>
              <a:chOff x="-287262" y="330271"/>
              <a:chExt cx="2711125" cy="2579516"/>
            </a:xfrm>
          </p:grpSpPr>
          <p:pic>
            <p:nvPicPr>
              <p:cNvPr id="174" name="Graphic 173">
                <a:extLst>
                  <a:ext uri="{FF2B5EF4-FFF2-40B4-BE49-F238E27FC236}">
                    <a16:creationId xmlns:a16="http://schemas.microsoft.com/office/drawing/2014/main" id="{7E60B45A-7605-7ECB-68E0-AD3035AA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524" y="633200"/>
                <a:ext cx="1855038" cy="1855038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F14CFF68-2289-4829-58C1-5A942FF35E88}"/>
                  </a:ext>
                </a:extLst>
              </p:cNvPr>
              <p:cNvGrpSpPr/>
              <p:nvPr/>
            </p:nvGrpSpPr>
            <p:grpSpPr>
              <a:xfrm>
                <a:off x="384308" y="905537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179" name="Graphic 178">
                  <a:extLst>
                    <a:ext uri="{FF2B5EF4-FFF2-40B4-BE49-F238E27FC236}">
                      <a16:creationId xmlns:a16="http://schemas.microsoft.com/office/drawing/2014/main" id="{99BC7135-010B-7041-E098-7B4799CBB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1E8F0486-75F7-FDE6-30A1-BB56406C2E10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DBC1137E-1987-9073-4B61-29DFE678A45F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84" name="Picture 183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BE2CCD6-C3E6-6DA9-7A72-4AE03EB1B0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5" name="Picture 184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470ED2BD-95DC-D0BC-F2BE-9C0328C4E5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183" name="Picture 182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A84BAF6E-4FE5-C254-D92C-549B55B23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1" name="Graphic 180">
                  <a:extLst>
                    <a:ext uri="{FF2B5EF4-FFF2-40B4-BE49-F238E27FC236}">
                      <a16:creationId xmlns:a16="http://schemas.microsoft.com/office/drawing/2014/main" id="{760E3793-7D9F-1FE7-22E7-722E559BAE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76" name="Picture 175" descr="A tree with roots on a black background&#10;&#10;Description automatically generated">
                <a:extLst>
                  <a:ext uri="{FF2B5EF4-FFF2-40B4-BE49-F238E27FC236}">
                    <a16:creationId xmlns:a16="http://schemas.microsoft.com/office/drawing/2014/main" id="{4E481A38-0F51-BD57-D425-8A085607C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287262" y="330271"/>
                <a:ext cx="2711125" cy="2579516"/>
              </a:xfrm>
              <a:prstGeom prst="rect">
                <a:avLst/>
              </a:prstGeom>
            </p:spPr>
          </p:pic>
          <p:pic>
            <p:nvPicPr>
              <p:cNvPr id="177" name="Graphic 176">
                <a:extLst>
                  <a:ext uri="{FF2B5EF4-FFF2-40B4-BE49-F238E27FC236}">
                    <a16:creationId xmlns:a16="http://schemas.microsoft.com/office/drawing/2014/main" id="{F409A98F-215D-E001-3CF6-B7909D5EC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0411" y="1111348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C32CDC30-9730-2948-B18E-19D572732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87949" y="1303079"/>
                <a:ext cx="482600" cy="495300"/>
              </a:xfrm>
              <a:prstGeom prst="rect">
                <a:avLst/>
              </a:prstGeom>
            </p:spPr>
          </p:pic>
        </p:grp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A8E3ED1-68BB-2C7D-457B-24219DBFEDC7}"/>
                </a:ext>
              </a:extLst>
            </p:cNvPr>
            <p:cNvSpPr/>
            <p:nvPr/>
          </p:nvSpPr>
          <p:spPr>
            <a:xfrm>
              <a:off x="3349290" y="1038052"/>
              <a:ext cx="5325998" cy="5333052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63500">
              <a:solidFill>
                <a:schemeClr val="bg1"/>
              </a:solidFill>
              <a:prstDash val="sysDot"/>
            </a:ln>
            <a:effectLst>
              <a:glow rad="127000">
                <a:schemeClr val="bg1"/>
              </a:glow>
              <a:outerShdw blurRad="50800" dist="50800" dir="5400000" algn="ctr" rotWithShape="0">
                <a:schemeClr val="bg1"/>
              </a:outerShdw>
            </a:effectLst>
            <a:scene3d>
              <a:camera prst="orthographicFront">
                <a:rot lat="16499984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CDAF757-9FAD-B01F-1042-F0C08DC31FDC}"/>
                </a:ext>
              </a:extLst>
            </p:cNvPr>
            <p:cNvSpPr/>
            <p:nvPr/>
          </p:nvSpPr>
          <p:spPr>
            <a:xfrm>
              <a:off x="3462594" y="864738"/>
              <a:ext cx="5134245" cy="5141045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effectLst>
              <a:glow>
                <a:schemeClr val="bg1"/>
              </a:glow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Graphic 169">
              <a:extLst>
                <a:ext uri="{FF2B5EF4-FFF2-40B4-BE49-F238E27FC236}">
                  <a16:creationId xmlns:a16="http://schemas.microsoft.com/office/drawing/2014/main" id="{BA5865C5-2BEA-8762-A2DB-CA39C77FD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55545" y="1840864"/>
              <a:ext cx="3287662" cy="3374180"/>
            </a:xfrm>
            <a:prstGeom prst="rect">
              <a:avLst/>
            </a:prstGeom>
          </p:spPr>
        </p:pic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6838B4B-0F80-6DB5-0110-C5B8D3AA4597}"/>
                </a:ext>
              </a:extLst>
            </p:cNvPr>
            <p:cNvSpPr/>
            <p:nvPr/>
          </p:nvSpPr>
          <p:spPr>
            <a:xfrm>
              <a:off x="2613292" y="312901"/>
              <a:ext cx="6353708" cy="636212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63500">
              <a:solidFill>
                <a:schemeClr val="bg1"/>
              </a:solidFill>
              <a:prstDash val="sysDot"/>
            </a:ln>
            <a:scene3d>
              <a:camera prst="orthographicFront">
                <a:rot lat="16499984" lon="0" rev="3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18C935E-D73F-6E51-27DC-02C13A017FF3}"/>
                </a:ext>
              </a:extLst>
            </p:cNvPr>
            <p:cNvSpPr/>
            <p:nvPr/>
          </p:nvSpPr>
          <p:spPr>
            <a:xfrm>
              <a:off x="2818669" y="493569"/>
              <a:ext cx="6353708" cy="636212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63500">
              <a:solidFill>
                <a:schemeClr val="bg1"/>
              </a:solidFill>
              <a:prstDash val="sysDot"/>
            </a:ln>
            <a:effectLst>
              <a:outerShdw blurRad="50800" dist="50800" dir="5400000" algn="ctr" rotWithShape="0">
                <a:schemeClr val="bg1"/>
              </a:outerShdw>
            </a:effectLst>
            <a:scene3d>
              <a:camera prst="orthographicFront">
                <a:rot lat="16499984" lon="0" rev="18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4DD3DF3-5151-ECA7-79E2-93FC5C481C6C}"/>
                </a:ext>
              </a:extLst>
            </p:cNvPr>
            <p:cNvSpPr/>
            <p:nvPr/>
          </p:nvSpPr>
          <p:spPr>
            <a:xfrm>
              <a:off x="2844246" y="504910"/>
              <a:ext cx="6353708" cy="636212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25400">
              <a:solidFill>
                <a:schemeClr val="bg1"/>
              </a:solidFill>
              <a:prstDash val="sysDot"/>
            </a:ln>
            <a:effectLst>
              <a:glow rad="127000">
                <a:schemeClr val="bg1"/>
              </a:glow>
              <a:outerShdw dist="50800" dir="5400000" algn="ctr" rotWithShape="0">
                <a:schemeClr val="bg1"/>
              </a:outerShdw>
            </a:effectLst>
            <a:scene3d>
              <a:camera prst="orthographicFront">
                <a:rot lat="18975126" lon="13378264" rev="513314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248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53B1D-3796-5837-4C0B-A574C4EEE0E4}"/>
              </a:ext>
            </a:extLst>
          </p:cNvPr>
          <p:cNvGrpSpPr/>
          <p:nvPr/>
        </p:nvGrpSpPr>
        <p:grpSpPr>
          <a:xfrm>
            <a:off x="216928" y="738157"/>
            <a:ext cx="1635569" cy="1635569"/>
            <a:chOff x="216928" y="738157"/>
            <a:chExt cx="1635569" cy="1635569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8537CEC-D896-433D-E5F2-570EC88F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928" y="738157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1C02194-917A-2F0C-1DEE-526ACA8AC7C9}"/>
                </a:ext>
              </a:extLst>
            </p:cNvPr>
            <p:cNvGrpSpPr/>
            <p:nvPr/>
          </p:nvGrpSpPr>
          <p:grpSpPr>
            <a:xfrm>
              <a:off x="384308" y="905537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8ABB489C-E700-508C-4E33-2576333D6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CEC0157-DCB7-FFB0-8690-36D3454D18A2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F0585091-02E2-AC4F-18CA-3DF06CED6339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52" name="Picture 5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76926C4A-9ABF-16F3-F607-CC69048C22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50EA237F-8003-A651-CCF7-61F1215DA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51" name="Picture 5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D58F9448-A098-EFD5-68A2-56DC857FF9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FFDAD922-7C72-84B5-99F8-78DDE7C76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54" name="Picture 53" descr="A tree with roots on a black background&#10;&#10;Description automatically generated">
              <a:extLst>
                <a:ext uri="{FF2B5EF4-FFF2-40B4-BE49-F238E27FC236}">
                  <a16:creationId xmlns:a16="http://schemas.microsoft.com/office/drawing/2014/main" id="{A0A9B432-F4C5-18BB-FB0D-402842C1F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7177" y="904246"/>
              <a:ext cx="1280344" cy="1218192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923BBC5-9DF5-062C-3AF9-FC3E33E9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0411" y="1111348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42469590-1BDE-03E5-F335-69AAA9BF6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87949" y="1303079"/>
              <a:ext cx="482600" cy="4953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BA37E3C-5DEB-189A-A8EB-9ACD73DBE83A}"/>
              </a:ext>
            </a:extLst>
          </p:cNvPr>
          <p:cNvGrpSpPr/>
          <p:nvPr/>
        </p:nvGrpSpPr>
        <p:grpSpPr>
          <a:xfrm>
            <a:off x="118236" y="2639564"/>
            <a:ext cx="1820154" cy="1820154"/>
            <a:chOff x="404230" y="2653958"/>
            <a:chExt cx="3306380" cy="330638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9BE72FE-780D-32E2-44E5-5030595D2D6C}"/>
                </a:ext>
              </a:extLst>
            </p:cNvPr>
            <p:cNvGrpSpPr/>
            <p:nvPr/>
          </p:nvGrpSpPr>
          <p:grpSpPr>
            <a:xfrm>
              <a:off x="404230" y="2653958"/>
              <a:ext cx="3306380" cy="3306380"/>
              <a:chOff x="3719726" y="1057807"/>
              <a:chExt cx="4742385" cy="474238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Diamond 62">
                <a:extLst>
                  <a:ext uri="{FF2B5EF4-FFF2-40B4-BE49-F238E27FC236}">
                    <a16:creationId xmlns:a16="http://schemas.microsoft.com/office/drawing/2014/main" id="{D87199B8-1479-957E-82F0-10B24D094A38}"/>
                  </a:ext>
                </a:extLst>
              </p:cNvPr>
              <p:cNvSpPr/>
              <p:nvPr/>
            </p:nvSpPr>
            <p:spPr>
              <a:xfrm>
                <a:off x="3719726" y="1057807"/>
                <a:ext cx="4742385" cy="4742385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glow rad="12700">
                  <a:schemeClr val="bg1">
                    <a:lumMod val="95000"/>
                  </a:schemeClr>
                </a:glow>
                <a:outerShdw blurRad="973736" dist="38100" dir="5400000" algn="t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Diamond 63">
                <a:extLst>
                  <a:ext uri="{FF2B5EF4-FFF2-40B4-BE49-F238E27FC236}">
                    <a16:creationId xmlns:a16="http://schemas.microsoft.com/office/drawing/2014/main" id="{FACBA36F-2185-368C-3377-EEBAA6CA01B5}"/>
                  </a:ext>
                </a:extLst>
              </p:cNvPr>
              <p:cNvSpPr/>
              <p:nvPr/>
            </p:nvSpPr>
            <p:spPr>
              <a:xfrm>
                <a:off x="3830554" y="1168635"/>
                <a:ext cx="4520727" cy="4520727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outerShdw blurRad="973736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Diamond 64">
                <a:extLst>
                  <a:ext uri="{FF2B5EF4-FFF2-40B4-BE49-F238E27FC236}">
                    <a16:creationId xmlns:a16="http://schemas.microsoft.com/office/drawing/2014/main" id="{7CEA5419-88C5-9460-AB40-0348FDAE3C91}"/>
                  </a:ext>
                </a:extLst>
              </p:cNvPr>
              <p:cNvSpPr/>
              <p:nvPr/>
            </p:nvSpPr>
            <p:spPr>
              <a:xfrm>
                <a:off x="3989591" y="1327672"/>
                <a:ext cx="4202652" cy="4202652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outerShdw blurRad="973736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683D58F7-29CA-0F45-1955-F02A3AFC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6672" y="3384501"/>
              <a:ext cx="1845295" cy="1845295"/>
            </a:xfrm>
            <a:prstGeom prst="rect">
              <a:avLst/>
            </a:prstGeom>
            <a:effectLst>
              <a:glow rad="20466">
                <a:schemeClr val="bg1"/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B1E9E0A-D979-1916-0940-0855FCF24950}"/>
                </a:ext>
              </a:extLst>
            </p:cNvPr>
            <p:cNvGrpSpPr/>
            <p:nvPr/>
          </p:nvGrpSpPr>
          <p:grpSpPr>
            <a:xfrm>
              <a:off x="1404379" y="3661957"/>
              <a:ext cx="1300808" cy="1300808"/>
              <a:chOff x="4312772" y="1745451"/>
              <a:chExt cx="3515519" cy="351551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51D20694-9587-5D66-73E1-8DBB3510E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72CCD0F-2063-D319-8E73-E7EE705EBBF9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050CD35E-E1B3-1DD0-30F0-5F89BED3916E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73" name="Picture 72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F77E27C-7BDE-F2E6-1661-22F37D9DFA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E3010C55-89D0-12ED-15A6-414DE73356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72" name="Picture 71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169D53F1-1A1F-14BB-4CD2-BE7276BA4D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56BA53A9-B50D-F906-5959-C62FC8200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75" name="Picture 74" descr="A tree with roots on a black background&#10;&#10;Description automatically generated">
              <a:extLst>
                <a:ext uri="{FF2B5EF4-FFF2-40B4-BE49-F238E27FC236}">
                  <a16:creationId xmlns:a16="http://schemas.microsoft.com/office/drawing/2014/main" id="{95EC706F-3DE5-D297-EFD3-F89728ABC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79751" y="3575084"/>
              <a:ext cx="1739135" cy="16547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8F03EE55-D152-00B3-1C5B-A99751DD9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0482" y="3867768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CE05ED58-C809-283C-2D04-6C198717B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08020" y="4059499"/>
              <a:ext cx="482600" cy="4953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6EDD777-4BA3-7A76-0F1D-3370A07A53DB}"/>
              </a:ext>
            </a:extLst>
          </p:cNvPr>
          <p:cNvGrpSpPr/>
          <p:nvPr/>
        </p:nvGrpSpPr>
        <p:grpSpPr>
          <a:xfrm>
            <a:off x="9804094" y="711099"/>
            <a:ext cx="2269670" cy="2483366"/>
            <a:chOff x="4001921" y="1093851"/>
            <a:chExt cx="4183262" cy="457712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84BEBA-D871-F6A8-7751-C14BDD8281C4}"/>
                </a:ext>
              </a:extLst>
            </p:cNvPr>
            <p:cNvSpPr/>
            <p:nvPr/>
          </p:nvSpPr>
          <p:spPr>
            <a:xfrm rot="16787170">
              <a:off x="4166409" y="1481511"/>
              <a:ext cx="3816595" cy="3821650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600000" lon="0" rev="7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846ABA-751C-FF6E-ADBB-915799D29C4F}"/>
                </a:ext>
              </a:extLst>
            </p:cNvPr>
            <p:cNvSpPr/>
            <p:nvPr/>
          </p:nvSpPr>
          <p:spPr>
            <a:xfrm>
              <a:off x="4001921" y="1313932"/>
              <a:ext cx="4183262" cy="418880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3FE5B94-ABD9-26BE-C9BB-73E35468DCEC}"/>
                </a:ext>
              </a:extLst>
            </p:cNvPr>
            <p:cNvSpPr/>
            <p:nvPr/>
          </p:nvSpPr>
          <p:spPr>
            <a:xfrm rot="1158123">
              <a:off x="5057433" y="2389665"/>
              <a:ext cx="2044579" cy="2047287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9992B69-7720-7E46-82EF-42B60251904B}"/>
                </a:ext>
              </a:extLst>
            </p:cNvPr>
            <p:cNvSpPr/>
            <p:nvPr/>
          </p:nvSpPr>
          <p:spPr>
            <a:xfrm rot="1158123">
              <a:off x="5071265" y="2384691"/>
              <a:ext cx="2044579" cy="2047287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Diamond 78">
              <a:extLst>
                <a:ext uri="{FF2B5EF4-FFF2-40B4-BE49-F238E27FC236}">
                  <a16:creationId xmlns:a16="http://schemas.microsoft.com/office/drawing/2014/main" id="{67A25B17-55DA-D7BF-DAAC-86405099572F}"/>
                </a:ext>
              </a:extLst>
            </p:cNvPr>
            <p:cNvSpPr/>
            <p:nvPr/>
          </p:nvSpPr>
          <p:spPr>
            <a:xfrm rot="1870119">
              <a:off x="4970914" y="2249368"/>
              <a:ext cx="2229080" cy="2229080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Diamond 79">
              <a:extLst>
                <a:ext uri="{FF2B5EF4-FFF2-40B4-BE49-F238E27FC236}">
                  <a16:creationId xmlns:a16="http://schemas.microsoft.com/office/drawing/2014/main" id="{00EBEB60-D542-F693-0E25-B986CD0BD93A}"/>
                </a:ext>
              </a:extLst>
            </p:cNvPr>
            <p:cNvSpPr/>
            <p:nvPr/>
          </p:nvSpPr>
          <p:spPr>
            <a:xfrm rot="20382277">
              <a:off x="4960167" y="2249369"/>
              <a:ext cx="2229080" cy="2229080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64D36BC-939F-41FF-EC57-077059839D1E}"/>
                </a:ext>
              </a:extLst>
            </p:cNvPr>
            <p:cNvGrpSpPr/>
            <p:nvPr/>
          </p:nvGrpSpPr>
          <p:grpSpPr>
            <a:xfrm>
              <a:off x="4924368" y="2244123"/>
              <a:ext cx="2338375" cy="2338375"/>
              <a:chOff x="3719726" y="1057807"/>
              <a:chExt cx="4742385" cy="4742385"/>
            </a:xfrm>
          </p:grpSpPr>
          <p:sp>
            <p:nvSpPr>
              <p:cNvPr id="59" name="Diamond 58">
                <a:extLst>
                  <a:ext uri="{FF2B5EF4-FFF2-40B4-BE49-F238E27FC236}">
                    <a16:creationId xmlns:a16="http://schemas.microsoft.com/office/drawing/2014/main" id="{35449343-D9AD-AD6B-6641-10029ED9AEE1}"/>
                  </a:ext>
                </a:extLst>
              </p:cNvPr>
              <p:cNvSpPr/>
              <p:nvPr/>
            </p:nvSpPr>
            <p:spPr>
              <a:xfrm>
                <a:off x="3719726" y="1057807"/>
                <a:ext cx="4742385" cy="4742385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glow rad="12700">
                  <a:schemeClr val="bg1">
                    <a:lumMod val="95000"/>
                  </a:schemeClr>
                </a:glow>
                <a:outerShdw blurRad="973736" dist="38100" dir="5400000" algn="t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Diamond 59">
                <a:extLst>
                  <a:ext uri="{FF2B5EF4-FFF2-40B4-BE49-F238E27FC236}">
                    <a16:creationId xmlns:a16="http://schemas.microsoft.com/office/drawing/2014/main" id="{F6D6D5BA-0451-5A84-57AC-5C4DAF93A1DA}"/>
                  </a:ext>
                </a:extLst>
              </p:cNvPr>
              <p:cNvSpPr/>
              <p:nvPr/>
            </p:nvSpPr>
            <p:spPr>
              <a:xfrm>
                <a:off x="3830554" y="1168635"/>
                <a:ext cx="4520727" cy="4520727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outerShdw blurRad="973736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69BCEDED-29D2-0455-4B84-CA80634C9E1F}"/>
                  </a:ext>
                </a:extLst>
              </p:cNvPr>
              <p:cNvSpPr/>
              <p:nvPr/>
            </p:nvSpPr>
            <p:spPr>
              <a:xfrm>
                <a:off x="3989591" y="1327672"/>
                <a:ext cx="4202652" cy="4202652"/>
              </a:xfrm>
              <a:prstGeom prst="diamond">
                <a:avLst/>
              </a:prstGeom>
              <a:solidFill>
                <a:schemeClr val="bg1">
                  <a:lumMod val="95000"/>
                  <a:alpha val="36000"/>
                </a:schemeClr>
              </a:solidFill>
              <a:ln>
                <a:solidFill>
                  <a:schemeClr val="bg1"/>
                </a:solidFill>
                <a:prstDash val="sysDot"/>
              </a:ln>
              <a:effectLst>
                <a:outerShdw blurRad="973736" dist="38100" dir="5400000" algn="t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AE25482-8509-5D33-ADFB-931090CEF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62808" y="2501139"/>
              <a:ext cx="1845295" cy="1845295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8A5A09-2062-EA5B-8218-098FE49AB2A8}"/>
                </a:ext>
              </a:extLst>
            </p:cNvPr>
            <p:cNvGrpSpPr/>
            <p:nvPr/>
          </p:nvGrpSpPr>
          <p:grpSpPr>
            <a:xfrm>
              <a:off x="5440515" y="2778595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52297831-E076-90D3-598A-43DBCF9B1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CB4F61A-A3E4-04B3-00E2-77B4C8485F8C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CDD78028-AB25-4272-BB8E-13B4BCA5F503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40" name="Picture 39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AF2DA449-9128-A218-3CAA-7622C6BFB6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4AA76091-DF8A-243E-6E9E-92A524968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39" name="Picture 38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4C145FEC-82E9-16EB-FE22-8B54DFEC1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77D53A98-4428-9FF7-166C-FA5AD409C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44" name="Picture 43" descr="A tree with roots on a black background&#10;&#10;Description automatically generated">
              <a:extLst>
                <a:ext uri="{FF2B5EF4-FFF2-40B4-BE49-F238E27FC236}">
                  <a16:creationId xmlns:a16="http://schemas.microsoft.com/office/drawing/2014/main" id="{D952652C-0BF5-A8B2-5E6E-BC2E1BB3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15887" y="2691722"/>
              <a:ext cx="1739135" cy="1654712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8175A307-4FCF-A05D-5D2F-611DEF8A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56618" y="2984406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6471A63-2F9A-91B5-FF39-92F20B5B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44156" y="3176137"/>
              <a:ext cx="482600" cy="49530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3F0124-F936-DF35-105F-8BA510B6C1E6}"/>
                </a:ext>
              </a:extLst>
            </p:cNvPr>
            <p:cNvSpPr/>
            <p:nvPr/>
          </p:nvSpPr>
          <p:spPr>
            <a:xfrm rot="3494742">
              <a:off x="5062468" y="2368693"/>
              <a:ext cx="2044579" cy="2047287"/>
            </a:xfrm>
            <a:prstGeom prst="rect">
              <a:avLst/>
            </a:prstGeom>
            <a:solidFill>
              <a:schemeClr val="bg1">
                <a:lumMod val="95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B4C49219-1663-CD03-9702-7EB29C55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37781" y="1093851"/>
              <a:ext cx="425479" cy="42547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0684069F-60ED-F0F1-FAAD-EEA36E1A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981" y="3112879"/>
              <a:ext cx="267588" cy="267588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96B2593-47C9-4361-0346-7A8C7F3B5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7034" y="5342487"/>
              <a:ext cx="328493" cy="32849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</p:grpSp>
      <p:sp>
        <p:nvSpPr>
          <p:cNvPr id="153" name="Oval 152">
            <a:extLst>
              <a:ext uri="{FF2B5EF4-FFF2-40B4-BE49-F238E27FC236}">
                <a16:creationId xmlns:a16="http://schemas.microsoft.com/office/drawing/2014/main" id="{5AFEB8BB-E60A-419D-6AEA-07E53C623288}"/>
              </a:ext>
            </a:extLst>
          </p:cNvPr>
          <p:cNvSpPr/>
          <p:nvPr/>
        </p:nvSpPr>
        <p:spPr>
          <a:xfrm>
            <a:off x="9228422" y="-2557434"/>
            <a:ext cx="2319790" cy="232286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13057E-E192-5B46-6F85-071C5AA9EB7C}"/>
              </a:ext>
            </a:extLst>
          </p:cNvPr>
          <p:cNvGrpSpPr/>
          <p:nvPr/>
        </p:nvGrpSpPr>
        <p:grpSpPr>
          <a:xfrm>
            <a:off x="2548262" y="260962"/>
            <a:ext cx="6606366" cy="6575735"/>
            <a:chOff x="2613292" y="312901"/>
            <a:chExt cx="6584662" cy="655413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503B2AA-BECB-5DCE-0501-8C51A08D6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49289" y="546875"/>
              <a:ext cx="5831046" cy="598449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6565E3C-18F4-3655-9067-BA7AD4127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85586" y="3126561"/>
              <a:ext cx="482600" cy="4953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8F2113B-FE50-8BA6-0A89-550906A0B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0202" y="1176904"/>
              <a:ext cx="4547408" cy="4547408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6D89A9-8805-039A-80A5-435D89F6BE9F}"/>
                </a:ext>
              </a:extLst>
            </p:cNvPr>
            <p:cNvGrpSpPr/>
            <p:nvPr/>
          </p:nvGrpSpPr>
          <p:grpSpPr>
            <a:xfrm>
              <a:off x="4127970" y="1792191"/>
              <a:ext cx="3839426" cy="3653046"/>
              <a:chOff x="-287262" y="330271"/>
              <a:chExt cx="2711125" cy="2579516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A3238B0E-F159-9E24-AA1E-F7ABCEDFB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3524" y="633200"/>
                <a:ext cx="1855038" cy="1855038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BDECAA2-DC74-4392-8268-707309D3E97F}"/>
                  </a:ext>
                </a:extLst>
              </p:cNvPr>
              <p:cNvGrpSpPr/>
              <p:nvPr/>
            </p:nvGrpSpPr>
            <p:grpSpPr>
              <a:xfrm>
                <a:off x="384308" y="905537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D318A2C7-1402-42D8-79CA-E54B0D6A4D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BC93F462-E956-60BF-2C8F-D1687724E212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BC3755C0-A983-970B-8E92-3BDF5DA8CD92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5" name="Picture 24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B335374-E535-8DE4-CCEB-0B62BF7332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" name="Picture 25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4080FC87-8AA6-0DDD-F860-364C974A80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4" name="Picture 23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93914195-7C1B-A318-1C19-4B18EC85D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Graphic 21">
                  <a:extLst>
                    <a:ext uri="{FF2B5EF4-FFF2-40B4-BE49-F238E27FC236}">
                      <a16:creationId xmlns:a16="http://schemas.microsoft.com/office/drawing/2014/main" id="{310B820F-8BB5-BADA-70E6-679BDEF01F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7" name="Picture 16" descr="A tree with roots on a black background&#10;&#10;Description automatically generated">
                <a:extLst>
                  <a:ext uri="{FF2B5EF4-FFF2-40B4-BE49-F238E27FC236}">
                    <a16:creationId xmlns:a16="http://schemas.microsoft.com/office/drawing/2014/main" id="{9BF9367B-17B6-58CE-ACA9-20615AB9A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87262" y="330271"/>
                <a:ext cx="2711125" cy="2579516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F01898D9-909E-1497-A79D-56AF68B89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0411" y="1111348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421A23D7-FD64-F645-26CE-07D97DE5F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7949" y="1303079"/>
                <a:ext cx="482600" cy="495300"/>
              </a:xfrm>
              <a:prstGeom prst="rect">
                <a:avLst/>
              </a:prstGeom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8ED6615-99E8-9A79-4EC9-9584C4FCA8EF}"/>
                </a:ext>
              </a:extLst>
            </p:cNvPr>
            <p:cNvSpPr/>
            <p:nvPr/>
          </p:nvSpPr>
          <p:spPr>
            <a:xfrm>
              <a:off x="3349290" y="1038052"/>
              <a:ext cx="5325998" cy="5333052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63500">
              <a:solidFill>
                <a:schemeClr val="bg1"/>
              </a:solidFill>
              <a:prstDash val="sysDot"/>
            </a:ln>
            <a:effectLst>
              <a:glow rad="127000">
                <a:schemeClr val="bg1"/>
              </a:glow>
              <a:outerShdw blurRad="50800" dist="50800" dir="5400000" algn="ctr" rotWithShape="0">
                <a:schemeClr val="bg1"/>
              </a:outerShdw>
            </a:effectLst>
            <a:scene3d>
              <a:camera prst="orthographicFront">
                <a:rot lat="16499984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45D84E8-7CBE-8849-2CA6-F705B92444C1}"/>
                </a:ext>
              </a:extLst>
            </p:cNvPr>
            <p:cNvSpPr/>
            <p:nvPr/>
          </p:nvSpPr>
          <p:spPr>
            <a:xfrm>
              <a:off x="3462594" y="864738"/>
              <a:ext cx="5134245" cy="5141045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effectLst>
              <a:glow>
                <a:schemeClr val="bg1"/>
              </a:glow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D890898-1E6E-A6A6-D615-77FD536D4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55545" y="1840864"/>
              <a:ext cx="3287662" cy="337418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D95A75-08B7-B26E-8389-AF08F4199DDD}"/>
                </a:ext>
              </a:extLst>
            </p:cNvPr>
            <p:cNvSpPr/>
            <p:nvPr/>
          </p:nvSpPr>
          <p:spPr>
            <a:xfrm>
              <a:off x="2613292" y="312901"/>
              <a:ext cx="6353708" cy="636212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63500">
              <a:solidFill>
                <a:schemeClr val="bg1"/>
              </a:solidFill>
              <a:prstDash val="sysDot"/>
            </a:ln>
            <a:scene3d>
              <a:camera prst="orthographicFront">
                <a:rot lat="16499984" lon="0" rev="3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877B35D-1A78-FD19-B48D-81CD460AE14E}"/>
                </a:ext>
              </a:extLst>
            </p:cNvPr>
            <p:cNvSpPr/>
            <p:nvPr/>
          </p:nvSpPr>
          <p:spPr>
            <a:xfrm>
              <a:off x="2818669" y="493569"/>
              <a:ext cx="6353708" cy="636212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63500">
              <a:solidFill>
                <a:schemeClr val="bg1"/>
              </a:solidFill>
              <a:prstDash val="sysDot"/>
            </a:ln>
            <a:effectLst>
              <a:outerShdw blurRad="50800" dist="50800" dir="5400000" algn="ctr" rotWithShape="0">
                <a:schemeClr val="bg1"/>
              </a:outerShdw>
            </a:effectLst>
            <a:scene3d>
              <a:camera prst="orthographicFront">
                <a:rot lat="16499984" lon="0" rev="18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78CCA91-8FD4-1285-AAF0-CDE1A4325F7D}"/>
                </a:ext>
              </a:extLst>
            </p:cNvPr>
            <p:cNvSpPr/>
            <p:nvPr/>
          </p:nvSpPr>
          <p:spPr>
            <a:xfrm>
              <a:off x="2844246" y="504910"/>
              <a:ext cx="6353708" cy="636212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25400">
              <a:solidFill>
                <a:schemeClr val="bg1"/>
              </a:solidFill>
              <a:prstDash val="sysDot"/>
            </a:ln>
            <a:effectLst>
              <a:glow rad="127000">
                <a:schemeClr val="bg1"/>
              </a:glow>
              <a:outerShdw dist="50800" dir="5400000" algn="ctr" rotWithShape="0">
                <a:schemeClr val="bg1"/>
              </a:outerShdw>
            </a:effectLst>
            <a:scene3d>
              <a:camera prst="orthographicFront">
                <a:rot lat="18975126" lon="13378264" rev="513314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157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35592F1-89B0-5623-9902-1760DCE7742F}"/>
              </a:ext>
            </a:extLst>
          </p:cNvPr>
          <p:cNvGrpSpPr/>
          <p:nvPr/>
        </p:nvGrpSpPr>
        <p:grpSpPr>
          <a:xfrm>
            <a:off x="11944123" y="-192727"/>
            <a:ext cx="495753" cy="495753"/>
            <a:chOff x="347191" y="662179"/>
            <a:chExt cx="1635569" cy="1635569"/>
          </a:xfrm>
        </p:grpSpPr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B285AEDA-4F6D-EA47-90DF-85831DDD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6A01B70-FCC3-E208-2823-B55AEC6789A4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A3AF9852-A9F7-EE97-B8A9-0A21AE8D9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509F43B4-1753-C45B-8982-543A29C4FEE8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1488AC5A-D46F-7F80-42C0-34A2E715F3E7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81" name="Picture 80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D5755520-B11B-B77D-F136-E02031CF64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AEF8D007-8117-993F-3575-E7BEB0B5DF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80" name="Picture 79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A806EDBB-2F42-6ACC-3CAC-0401DA8BF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FFDDD474-9F26-28C1-3AC7-63F64E4A7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FAE68893-845E-741F-6BE7-7A596B22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3135D37-D3B6-9170-0D00-AD2D1A31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5AFCBE8C-C48F-574C-3C63-3E8B6F8D7BC6}"/>
              </a:ext>
            </a:extLst>
          </p:cNvPr>
          <p:cNvSpPr/>
          <p:nvPr/>
        </p:nvSpPr>
        <p:spPr>
          <a:xfrm>
            <a:off x="9804094" y="830506"/>
            <a:ext cx="2269670" cy="2272676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4DFDE1D-CA63-1E48-998A-9A4584AF1120}"/>
              </a:ext>
            </a:extLst>
          </p:cNvPr>
          <p:cNvSpPr/>
          <p:nvPr/>
        </p:nvSpPr>
        <p:spPr>
          <a:xfrm flipH="1">
            <a:off x="7531085" y="1332529"/>
            <a:ext cx="1454038" cy="145596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  <a:scene3d>
            <a:camera prst="orthographicFront">
              <a:rot lat="3002306" lon="3592942" rev="94661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81629E9-8906-8C81-67C0-C6C61874CEB4}"/>
              </a:ext>
            </a:extLst>
          </p:cNvPr>
          <p:cNvGrpSpPr/>
          <p:nvPr/>
        </p:nvGrpSpPr>
        <p:grpSpPr>
          <a:xfrm>
            <a:off x="1416664" y="4313395"/>
            <a:ext cx="2657668" cy="2343683"/>
            <a:chOff x="1010851" y="3646820"/>
            <a:chExt cx="3913851" cy="3451457"/>
          </a:xfrm>
        </p:grpSpPr>
        <p:pic>
          <p:nvPicPr>
            <p:cNvPr id="84" name="Picture 83" descr="A white robot hand with black nails&#10;&#10;Description automatically generated">
              <a:extLst>
                <a:ext uri="{FF2B5EF4-FFF2-40B4-BE49-F238E27FC236}">
                  <a16:creationId xmlns:a16="http://schemas.microsoft.com/office/drawing/2014/main" id="{358C949E-AB6D-58A9-1940-16B2667AD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10952" y="3646820"/>
              <a:ext cx="1613750" cy="161375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A60C79E-B743-1506-BD68-9C58684F17AE}"/>
                </a:ext>
              </a:extLst>
            </p:cNvPr>
            <p:cNvGrpSpPr/>
            <p:nvPr/>
          </p:nvGrpSpPr>
          <p:grpSpPr>
            <a:xfrm>
              <a:off x="1255254" y="5222431"/>
              <a:ext cx="1635569" cy="1635569"/>
              <a:chOff x="347191" y="662179"/>
              <a:chExt cx="1635569" cy="1635569"/>
            </a:xfrm>
          </p:grpSpPr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C1C73AB4-4A7E-C050-D269-057DDA424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4E52AD8-457D-A305-974D-B6F8484D8390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5BBEA3B9-71EF-9D3B-D007-D595F3C178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86580E5-AA00-E996-7E48-8336D579A170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0B7840FA-4010-9377-A6E0-5779201FD2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5" name="Picture 44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10F84CE8-07F4-FC3F-2E5D-EEE13ED7B9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Picture 45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713A12B1-F3EF-7CC2-F5BA-DCF0AFA770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4" name="Picture 43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83CAC42B-E3F5-7A92-4299-27FD99BCCB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2" name="Graphic 41">
                  <a:extLst>
                    <a:ext uri="{FF2B5EF4-FFF2-40B4-BE49-F238E27FC236}">
                      <a16:creationId xmlns:a16="http://schemas.microsoft.com/office/drawing/2014/main" id="{4520FF85-CECE-E12D-99BC-E7CBDE78A8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93619E69-BE32-9357-7E84-BD652DC58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D76BD2A7-A874-D5C5-095D-CAE41B3A6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9059591-B519-2E8D-3F59-0728E741D736}"/>
                </a:ext>
              </a:extLst>
            </p:cNvPr>
            <p:cNvGrpSpPr/>
            <p:nvPr/>
          </p:nvGrpSpPr>
          <p:grpSpPr>
            <a:xfrm>
              <a:off x="2606989" y="4604002"/>
              <a:ext cx="1059048" cy="1059048"/>
              <a:chOff x="347191" y="662179"/>
              <a:chExt cx="1635569" cy="1635569"/>
            </a:xfrm>
          </p:grpSpPr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3938900D-398F-328E-5AEA-011D0D603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EF2F7E9-340A-A65D-13DA-CE1A1F8F8618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7E6247F9-3229-FA17-3C3D-26701682B4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009862B5-B900-D1AE-1C4B-3B8BF4F141EE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E7161807-C5CD-565F-29B5-3855B6172AAB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57" name="Picture 56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AFCD01BD-7853-1B78-D7E1-7569A0B047C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8" name="Picture 57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2DC1EB57-5FFF-9EA0-ECDB-014C4F6219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56" name="Picture 55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D430FE1F-DC13-4C51-7FAA-5D68173898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58E195BC-59F7-F556-4B66-EA83BE0BF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43AB09F8-B3A3-8E86-04DD-466279993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16040F32-7259-FEC8-2E71-C97724E13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8C80C52-C3CA-3512-D371-8A69917E340D}"/>
                </a:ext>
              </a:extLst>
            </p:cNvPr>
            <p:cNvSpPr/>
            <p:nvPr/>
          </p:nvSpPr>
          <p:spPr>
            <a:xfrm>
              <a:off x="2053127" y="4013463"/>
              <a:ext cx="2152423" cy="215527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0E5DB55-3DD5-B681-D0B5-BEA0AFD776A8}"/>
                </a:ext>
              </a:extLst>
            </p:cNvPr>
            <p:cNvSpPr/>
            <p:nvPr/>
          </p:nvSpPr>
          <p:spPr>
            <a:xfrm>
              <a:off x="1811554" y="3762675"/>
              <a:ext cx="2653335" cy="2656848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8149225-00B6-AA3A-5414-AB3EAB25272D}"/>
                </a:ext>
              </a:extLst>
            </p:cNvPr>
            <p:cNvSpPr/>
            <p:nvPr/>
          </p:nvSpPr>
          <p:spPr>
            <a:xfrm>
              <a:off x="2419294" y="4398990"/>
              <a:ext cx="1430103" cy="1431997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AAE72AD-4C0C-7577-1FFC-2BC299F1E30F}"/>
                </a:ext>
              </a:extLst>
            </p:cNvPr>
            <p:cNvSpPr/>
            <p:nvPr/>
          </p:nvSpPr>
          <p:spPr>
            <a:xfrm>
              <a:off x="1010851" y="4992843"/>
              <a:ext cx="2102649" cy="2105434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CD67F52-5E57-11CF-1BD8-36922F0A65BD}"/>
              </a:ext>
            </a:extLst>
          </p:cNvPr>
          <p:cNvGrpSpPr/>
          <p:nvPr/>
        </p:nvGrpSpPr>
        <p:grpSpPr>
          <a:xfrm flipH="1">
            <a:off x="7989007" y="4311830"/>
            <a:ext cx="2657668" cy="2343683"/>
            <a:chOff x="1010851" y="3646820"/>
            <a:chExt cx="3913851" cy="3451457"/>
          </a:xfrm>
        </p:grpSpPr>
        <p:pic>
          <p:nvPicPr>
            <p:cNvPr id="98" name="Picture 97" descr="A white robot hand with black nails&#10;&#10;Description automatically generated">
              <a:extLst>
                <a:ext uri="{FF2B5EF4-FFF2-40B4-BE49-F238E27FC236}">
                  <a16:creationId xmlns:a16="http://schemas.microsoft.com/office/drawing/2014/main" id="{D44ABE61-3054-0CC5-ADD5-53896ED2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10952" y="3646820"/>
              <a:ext cx="1613750" cy="1613750"/>
            </a:xfrm>
            <a:prstGeom prst="rect">
              <a:avLst/>
            </a:prstGeom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98AE713-1E77-4CD9-7C28-5E9CFD68127D}"/>
                </a:ext>
              </a:extLst>
            </p:cNvPr>
            <p:cNvGrpSpPr/>
            <p:nvPr/>
          </p:nvGrpSpPr>
          <p:grpSpPr>
            <a:xfrm>
              <a:off x="1255254" y="5222431"/>
              <a:ext cx="1635569" cy="1635569"/>
              <a:chOff x="347191" y="662179"/>
              <a:chExt cx="1635569" cy="1635569"/>
            </a:xfrm>
          </p:grpSpPr>
          <p:pic>
            <p:nvPicPr>
              <p:cNvPr id="116" name="Graphic 115">
                <a:extLst>
                  <a:ext uri="{FF2B5EF4-FFF2-40B4-BE49-F238E27FC236}">
                    <a16:creationId xmlns:a16="http://schemas.microsoft.com/office/drawing/2014/main" id="{84A26224-01C8-9045-0E31-A8B1E88DD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647F934-60FC-BFCC-F7DA-BEA8439FC482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120" name="Graphic 119">
                  <a:extLst>
                    <a:ext uri="{FF2B5EF4-FFF2-40B4-BE49-F238E27FC236}">
                      <a16:creationId xmlns:a16="http://schemas.microsoft.com/office/drawing/2014/main" id="{C0906D96-A803-B960-D8C5-539E4D799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E4A4259C-34FB-DB01-D351-507B60F6EA59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2B00CD67-C99A-3750-D4C7-D7AA4202A76F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25" name="Picture 124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4100E88-963B-FD28-CB4D-60FF1F4F3A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6" name="Picture 125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4782922A-4682-E3E5-8D6C-597312FF5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124" name="Picture 123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91B84F3-E4FC-34C3-5F20-B31EA4C3D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2" name="Graphic 121">
                  <a:extLst>
                    <a:ext uri="{FF2B5EF4-FFF2-40B4-BE49-F238E27FC236}">
                      <a16:creationId xmlns:a16="http://schemas.microsoft.com/office/drawing/2014/main" id="{6388009F-4027-AF97-A699-405355369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506B60B8-7B96-EE94-D05F-CA886A4C1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40379F16-6EE1-4E74-7656-68BB60970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07934EE-B156-6B89-7789-597D7BB49ADF}"/>
                </a:ext>
              </a:extLst>
            </p:cNvPr>
            <p:cNvGrpSpPr/>
            <p:nvPr/>
          </p:nvGrpSpPr>
          <p:grpSpPr>
            <a:xfrm>
              <a:off x="2606989" y="4604002"/>
              <a:ext cx="1059048" cy="1059048"/>
              <a:chOff x="347191" y="662179"/>
              <a:chExt cx="1635569" cy="1635569"/>
            </a:xfrm>
          </p:grpSpPr>
          <p:pic>
            <p:nvPicPr>
              <p:cNvPr id="105" name="Graphic 104">
                <a:extLst>
                  <a:ext uri="{FF2B5EF4-FFF2-40B4-BE49-F238E27FC236}">
                    <a16:creationId xmlns:a16="http://schemas.microsoft.com/office/drawing/2014/main" id="{92B846C1-7DB8-3E47-7AA6-0D395B1E3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2937073-AB0E-F1FC-1558-18F1B569A0C3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109" name="Graphic 108">
                  <a:extLst>
                    <a:ext uri="{FF2B5EF4-FFF2-40B4-BE49-F238E27FC236}">
                      <a16:creationId xmlns:a16="http://schemas.microsoft.com/office/drawing/2014/main" id="{44891581-0FE5-792D-C2EA-9DB8209AC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CE1D8641-6083-F2D6-45BA-E5D4AC1EE1CB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F1302D8E-EF88-36B5-1A76-4DEF9BC00EB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14" name="Picture 113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39B1C665-1477-3F1C-924E-EB1C098615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" name="Picture 114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3BCC48C1-1AB0-A34B-48B1-F1BF11E724E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113" name="Picture 112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B17B74A6-A238-10AE-D440-198F3034E4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Graphic 110">
                  <a:extLst>
                    <a:ext uri="{FF2B5EF4-FFF2-40B4-BE49-F238E27FC236}">
                      <a16:creationId xmlns:a16="http://schemas.microsoft.com/office/drawing/2014/main" id="{045A8BEE-F8D0-FC4E-ACBF-955A02C32B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FB00629C-EDAB-93FF-8DD8-333477820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99BE2AF7-FC37-D3A8-723E-0D0AAC1C1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E4CFBE0-CC22-EF74-1D5C-162043E616ED}"/>
                </a:ext>
              </a:extLst>
            </p:cNvPr>
            <p:cNvSpPr/>
            <p:nvPr/>
          </p:nvSpPr>
          <p:spPr>
            <a:xfrm>
              <a:off x="2053127" y="4013463"/>
              <a:ext cx="2152423" cy="215527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28E4B8B-F034-9AA2-4095-69F1DF768C27}"/>
                </a:ext>
              </a:extLst>
            </p:cNvPr>
            <p:cNvSpPr/>
            <p:nvPr/>
          </p:nvSpPr>
          <p:spPr>
            <a:xfrm>
              <a:off x="1811554" y="3762675"/>
              <a:ext cx="2653335" cy="2656848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C33FBC8-8991-71F2-EB91-7B65C108F038}"/>
                </a:ext>
              </a:extLst>
            </p:cNvPr>
            <p:cNvSpPr/>
            <p:nvPr/>
          </p:nvSpPr>
          <p:spPr>
            <a:xfrm>
              <a:off x="2419294" y="4398990"/>
              <a:ext cx="1430103" cy="1431997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08C900F-73B1-7FDB-E945-15CB170DED81}"/>
                </a:ext>
              </a:extLst>
            </p:cNvPr>
            <p:cNvSpPr/>
            <p:nvPr/>
          </p:nvSpPr>
          <p:spPr>
            <a:xfrm>
              <a:off x="1010851" y="4992843"/>
              <a:ext cx="2102649" cy="2105434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7658D67-0FFF-A2BD-975F-B2373E443698}"/>
              </a:ext>
            </a:extLst>
          </p:cNvPr>
          <p:cNvSpPr/>
          <p:nvPr/>
        </p:nvSpPr>
        <p:spPr>
          <a:xfrm>
            <a:off x="18385" y="4674013"/>
            <a:ext cx="1283990" cy="1300578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E05C8F-8429-307C-C8CC-DB9270EE5F69}"/>
              </a:ext>
            </a:extLst>
          </p:cNvPr>
          <p:cNvSpPr/>
          <p:nvPr/>
        </p:nvSpPr>
        <p:spPr>
          <a:xfrm>
            <a:off x="7050145" y="1912672"/>
            <a:ext cx="1427786" cy="1429677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CF5C1D-B8FB-9B17-294C-877C27B756D1}"/>
              </a:ext>
            </a:extLst>
          </p:cNvPr>
          <p:cNvGrpSpPr/>
          <p:nvPr/>
        </p:nvGrpSpPr>
        <p:grpSpPr>
          <a:xfrm>
            <a:off x="214933" y="2998037"/>
            <a:ext cx="1201731" cy="1201731"/>
            <a:chOff x="347191" y="662179"/>
            <a:chExt cx="1635569" cy="163556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166EC20-4E70-24C1-34BB-EE9B767F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902C450-938D-2FAD-5730-663831087B40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729A9380-39AA-7684-4116-293E5AE82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1511DFA-2461-1BD6-DC95-A9053135A23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E4BC011C-E6FC-1B2D-0514-85101026EF0A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31" name="Picture 30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7CDB03D8-A4D2-BEC3-0099-517D4A5ECE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52066964-C97D-5306-4E4F-5F0802EB6C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29" name="Picture 28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6BB8540F-42EC-2BA3-7C33-709CC9031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9E67025C-0A6E-BE37-943D-84A6970A2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88026EF-A61E-5CED-17D5-1BBFD4E7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3BCA752-6AB0-560F-EBDC-C7307391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7F0C91-1D99-4C3A-0CC5-BEB8018445A0}"/>
              </a:ext>
            </a:extLst>
          </p:cNvPr>
          <p:cNvGrpSpPr/>
          <p:nvPr/>
        </p:nvGrpSpPr>
        <p:grpSpPr>
          <a:xfrm>
            <a:off x="11218603" y="4936267"/>
            <a:ext cx="691444" cy="691444"/>
            <a:chOff x="347191" y="662179"/>
            <a:chExt cx="1635569" cy="1635569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3EB63FA2-13B3-C726-E874-F4F0CC3AE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48FAAAF-D3DD-CD67-7181-DB2594A98ECC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054D6657-59A0-8137-EFB6-57254F922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C1278BA-9545-C8CC-03C2-9B3896AE6968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92FC4A1-F286-D50E-42BC-43CC8EBC14DF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67" name="Picture 66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52022FC-8302-3E05-A9E9-9C22D80BD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0F940A2B-D2EA-FED0-7223-0FB546315D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66" name="Picture 65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5989C082-0186-39C6-5270-EC140C008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1701F116-F1BC-20DA-F589-B0548F233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183979E3-8F84-CFA1-9006-88F3381D7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E963CDD6-6415-4712-65CE-862AAAA95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04E7086-B92F-A894-C89F-6BD285994F5B}"/>
              </a:ext>
            </a:extLst>
          </p:cNvPr>
          <p:cNvCxnSpPr>
            <a:cxnSpLocks/>
          </p:cNvCxnSpPr>
          <p:nvPr/>
        </p:nvCxnSpPr>
        <p:spPr>
          <a:xfrm flipV="1">
            <a:off x="9938027" y="5288295"/>
            <a:ext cx="1576993" cy="645308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  <a:effectLst>
            <a:glow>
              <a:schemeClr val="bg1"/>
            </a:glow>
            <a:outerShdw blurRad="136901" sx="102000" sy="102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7AB7A8C-15A1-F3B0-C9B6-E160049F97BD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9214156" y="5263631"/>
            <a:ext cx="2251876" cy="3123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  <a:effectLst>
            <a:glow>
              <a:schemeClr val="bg1"/>
            </a:glow>
            <a:outerShdw blurRad="136901" sx="102000" sy="102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66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A hand in a wireframe&#10;&#10;Description automatically generated">
            <a:extLst>
              <a:ext uri="{FF2B5EF4-FFF2-40B4-BE49-F238E27FC236}">
                <a16:creationId xmlns:a16="http://schemas.microsoft.com/office/drawing/2014/main" id="{F087FAC2-8A9E-AB5E-3062-83233FFC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16488">
            <a:off x="2441416" y="4046625"/>
            <a:ext cx="2453250" cy="1225688"/>
          </a:xfrm>
          <a:prstGeom prst="rect">
            <a:avLst/>
          </a:prstGeom>
          <a:effectLst>
            <a:glow>
              <a:schemeClr val="bg1"/>
            </a:glow>
            <a:outerShdw blurRad="680922" sx="102000" sy="102000" algn="ctr" rotWithShape="0">
              <a:schemeClr val="bg1">
                <a:alpha val="86000"/>
              </a:schemeClr>
            </a:outerShdw>
          </a:effectLst>
        </p:spPr>
      </p:pic>
      <p:pic>
        <p:nvPicPr>
          <p:cNvPr id="85" name="Picture 84" descr="A hand in a wireframe&#10;&#10;Description automatically generated">
            <a:extLst>
              <a:ext uri="{FF2B5EF4-FFF2-40B4-BE49-F238E27FC236}">
                <a16:creationId xmlns:a16="http://schemas.microsoft.com/office/drawing/2014/main" id="{B3B44A48-A82D-BB3A-B6DC-AEF52C670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83512" flipH="1">
            <a:off x="6962823" y="4011269"/>
            <a:ext cx="2453250" cy="1225688"/>
          </a:xfrm>
          <a:prstGeom prst="rect">
            <a:avLst/>
          </a:prstGeom>
          <a:effectLst>
            <a:glow>
              <a:schemeClr val="bg1"/>
            </a:glow>
            <a:outerShdw blurRad="414007" sx="102000" sy="102000" algn="ctr" rotWithShape="0">
              <a:schemeClr val="bg1">
                <a:alpha val="86000"/>
              </a:schemeClr>
            </a:outerShdw>
          </a:effec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035592F1-89B0-5623-9902-1760DCE7742F}"/>
              </a:ext>
            </a:extLst>
          </p:cNvPr>
          <p:cNvGrpSpPr/>
          <p:nvPr/>
        </p:nvGrpSpPr>
        <p:grpSpPr>
          <a:xfrm>
            <a:off x="11944123" y="-192727"/>
            <a:ext cx="495753" cy="495753"/>
            <a:chOff x="347191" y="662179"/>
            <a:chExt cx="1635569" cy="1635569"/>
          </a:xfrm>
        </p:grpSpPr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B285AEDA-4F6D-EA47-90DF-85831DDD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6A01B70-FCC3-E208-2823-B55AEC6789A4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A3AF9852-A9F7-EE97-B8A9-0A21AE8D9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509F43B4-1753-C45B-8982-543A29C4FEE8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1488AC5A-D46F-7F80-42C0-34A2E715F3E7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81" name="Picture 80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D5755520-B11B-B77D-F136-E02031CF64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AEF8D007-8117-993F-3575-E7BEB0B5DF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80" name="Picture 79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A806EDBB-2F42-6ACC-3CAC-0401DA8BF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FFDDD474-9F26-28C1-3AC7-63F64E4A7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FAE68893-845E-741F-6BE7-7A596B22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3135D37-D3B6-9170-0D00-AD2D1A31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5AFCBE8C-C48F-574C-3C63-3E8B6F8D7BC6}"/>
              </a:ext>
            </a:extLst>
          </p:cNvPr>
          <p:cNvSpPr/>
          <p:nvPr/>
        </p:nvSpPr>
        <p:spPr>
          <a:xfrm>
            <a:off x="9804094" y="830506"/>
            <a:ext cx="2269670" cy="2272676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4DFDE1D-CA63-1E48-998A-9A4584AF1120}"/>
              </a:ext>
            </a:extLst>
          </p:cNvPr>
          <p:cNvSpPr/>
          <p:nvPr/>
        </p:nvSpPr>
        <p:spPr>
          <a:xfrm flipH="1">
            <a:off x="7531085" y="1332529"/>
            <a:ext cx="1454038" cy="145596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  <a:scene3d>
            <a:camera prst="orthographicFront">
              <a:rot lat="3002306" lon="3592942" rev="94661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60C79E-B743-1506-BD68-9C58684F17AE}"/>
              </a:ext>
            </a:extLst>
          </p:cNvPr>
          <p:cNvGrpSpPr/>
          <p:nvPr/>
        </p:nvGrpSpPr>
        <p:grpSpPr>
          <a:xfrm>
            <a:off x="1582624" y="5383300"/>
            <a:ext cx="1110620" cy="1110619"/>
            <a:chOff x="347191" y="662179"/>
            <a:chExt cx="1635569" cy="1635569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1C73AB4-4A7E-C050-D269-057DDA424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E52AD8-457D-A305-974D-B6F8484D8390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5BBEA3B9-71EF-9D3B-D007-D595F3C17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86580E5-AA00-E996-7E48-8336D579A170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B7840FA-4010-9377-A6E0-5779201FD268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45" name="Picture 44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0F84CE8-07F4-FC3F-2E5D-EEE13ED7B9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713A12B1-F3EF-7CC2-F5BA-DCF0AFA770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44" name="Picture 43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83CAC42B-E3F5-7A92-4299-27FD99BCCB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4520FF85-CECE-E12D-99BC-E7CBDE78A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93619E69-BE32-9357-7E84-BD652DC58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76BD2A7-A874-D5C5-095D-CAE41B3A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059591-B519-2E8D-3F59-0728E741D736}"/>
              </a:ext>
            </a:extLst>
          </p:cNvPr>
          <p:cNvGrpSpPr/>
          <p:nvPr/>
        </p:nvGrpSpPr>
        <p:grpSpPr>
          <a:xfrm>
            <a:off x="2500508" y="4963361"/>
            <a:ext cx="719138" cy="719138"/>
            <a:chOff x="347191" y="662179"/>
            <a:chExt cx="1635569" cy="1635569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938900D-398F-328E-5AEA-011D0D60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F2F7E9-340A-A65D-13DA-CE1A1F8F8618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7E6247F9-3229-FA17-3C3D-26701682B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09862B5-B900-D1AE-1C4B-3B8BF4F141EE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7161807-C5CD-565F-29B5-3855B6172AAB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57" name="Picture 56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AFCD01BD-7853-1B78-D7E1-7569A0B047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DC1EB57-5FFF-9EA0-ECDB-014C4F6219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56" name="Picture 55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D430FE1F-DC13-4C51-7FAA-5D68173898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58E195BC-59F7-F556-4B66-EA83BE0BF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43AB09F8-B3A3-8E86-04DD-466279993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16040F32-7259-FEC8-2E71-C97724E13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38C80C52-C3CA-3512-D371-8A69917E340D}"/>
              </a:ext>
            </a:extLst>
          </p:cNvPr>
          <p:cNvSpPr/>
          <p:nvPr/>
        </p:nvSpPr>
        <p:spPr>
          <a:xfrm>
            <a:off x="2124413" y="4562361"/>
            <a:ext cx="1461585" cy="1463520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  <a:scene3d>
            <a:camera prst="orthographicFront">
              <a:rot lat="3002306" lon="3592942" rev="94661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0E5DB55-3DD5-B681-D0B5-BEA0AFD776A8}"/>
              </a:ext>
            </a:extLst>
          </p:cNvPr>
          <p:cNvSpPr/>
          <p:nvPr/>
        </p:nvSpPr>
        <p:spPr>
          <a:xfrm>
            <a:off x="1960375" y="4392065"/>
            <a:ext cx="1801725" cy="1804110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  <a:scene3d>
            <a:camera prst="orthographicFront">
              <a:rot lat="3002306" lon="3592942" rev="94661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8149225-00B6-AA3A-5414-AB3EAB25272D}"/>
              </a:ext>
            </a:extLst>
          </p:cNvPr>
          <p:cNvSpPr/>
          <p:nvPr/>
        </p:nvSpPr>
        <p:spPr>
          <a:xfrm>
            <a:off x="2373056" y="4824150"/>
            <a:ext cx="971100" cy="972386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AE72AD-4C0C-7577-1FFC-2BC299F1E30F}"/>
              </a:ext>
            </a:extLst>
          </p:cNvPr>
          <p:cNvSpPr/>
          <p:nvPr/>
        </p:nvSpPr>
        <p:spPr>
          <a:xfrm>
            <a:off x="1416664" y="5227401"/>
            <a:ext cx="1427786" cy="1429677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CD67F52-5E57-11CF-1BD8-36922F0A65BD}"/>
              </a:ext>
            </a:extLst>
          </p:cNvPr>
          <p:cNvGrpSpPr/>
          <p:nvPr/>
        </p:nvGrpSpPr>
        <p:grpSpPr>
          <a:xfrm flipH="1">
            <a:off x="8301239" y="4390501"/>
            <a:ext cx="2345436" cy="2265013"/>
            <a:chOff x="1010851" y="3762675"/>
            <a:chExt cx="3454038" cy="333560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98AE713-1E77-4CD9-7C28-5E9CFD68127D}"/>
                </a:ext>
              </a:extLst>
            </p:cNvPr>
            <p:cNvGrpSpPr/>
            <p:nvPr/>
          </p:nvGrpSpPr>
          <p:grpSpPr>
            <a:xfrm>
              <a:off x="1255254" y="5222431"/>
              <a:ext cx="1635569" cy="1635569"/>
              <a:chOff x="347191" y="662179"/>
              <a:chExt cx="1635569" cy="1635569"/>
            </a:xfrm>
          </p:grpSpPr>
          <p:pic>
            <p:nvPicPr>
              <p:cNvPr id="116" name="Graphic 115">
                <a:extLst>
                  <a:ext uri="{FF2B5EF4-FFF2-40B4-BE49-F238E27FC236}">
                    <a16:creationId xmlns:a16="http://schemas.microsoft.com/office/drawing/2014/main" id="{84A26224-01C8-9045-0E31-A8B1E88DD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647F934-60FC-BFCC-F7DA-BEA8439FC482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120" name="Graphic 119">
                  <a:extLst>
                    <a:ext uri="{FF2B5EF4-FFF2-40B4-BE49-F238E27FC236}">
                      <a16:creationId xmlns:a16="http://schemas.microsoft.com/office/drawing/2014/main" id="{C0906D96-A803-B960-D8C5-539E4D799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E4A4259C-34FB-DB01-D351-507B60F6EA59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2B00CD67-C99A-3750-D4C7-D7AA4202A76F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25" name="Picture 124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4100E88-963B-FD28-CB4D-60FF1F4F3A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6" name="Picture 125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4782922A-4682-E3E5-8D6C-597312FF5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124" name="Picture 123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91B84F3-E4FC-34C3-5F20-B31EA4C3D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2" name="Graphic 121">
                  <a:extLst>
                    <a:ext uri="{FF2B5EF4-FFF2-40B4-BE49-F238E27FC236}">
                      <a16:creationId xmlns:a16="http://schemas.microsoft.com/office/drawing/2014/main" id="{6388009F-4027-AF97-A699-405355369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506B60B8-7B96-EE94-D05F-CA886A4C1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40379F16-6EE1-4E74-7656-68BB60970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07934EE-B156-6B89-7789-597D7BB49ADF}"/>
                </a:ext>
              </a:extLst>
            </p:cNvPr>
            <p:cNvGrpSpPr/>
            <p:nvPr/>
          </p:nvGrpSpPr>
          <p:grpSpPr>
            <a:xfrm>
              <a:off x="2606989" y="4604002"/>
              <a:ext cx="1059048" cy="1059048"/>
              <a:chOff x="347191" y="662179"/>
              <a:chExt cx="1635569" cy="1635569"/>
            </a:xfrm>
          </p:grpSpPr>
          <p:pic>
            <p:nvPicPr>
              <p:cNvPr id="105" name="Graphic 104">
                <a:extLst>
                  <a:ext uri="{FF2B5EF4-FFF2-40B4-BE49-F238E27FC236}">
                    <a16:creationId xmlns:a16="http://schemas.microsoft.com/office/drawing/2014/main" id="{92B846C1-7DB8-3E47-7AA6-0D395B1E3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2937073-AB0E-F1FC-1558-18F1B569A0C3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109" name="Graphic 108">
                  <a:extLst>
                    <a:ext uri="{FF2B5EF4-FFF2-40B4-BE49-F238E27FC236}">
                      <a16:creationId xmlns:a16="http://schemas.microsoft.com/office/drawing/2014/main" id="{44891581-0FE5-792D-C2EA-9DB8209AC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CE1D8641-6083-F2D6-45BA-E5D4AC1EE1CB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F1302D8E-EF88-36B5-1A76-4DEF9BC00EB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14" name="Picture 113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39B1C665-1477-3F1C-924E-EB1C098615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" name="Picture 114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3BCC48C1-1AB0-A34B-48B1-F1BF11E724E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113" name="Picture 112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B17B74A6-A238-10AE-D440-198F3034E4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Graphic 110">
                  <a:extLst>
                    <a:ext uri="{FF2B5EF4-FFF2-40B4-BE49-F238E27FC236}">
                      <a16:creationId xmlns:a16="http://schemas.microsoft.com/office/drawing/2014/main" id="{045A8BEE-F8D0-FC4E-ACBF-955A02C32B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FB00629C-EDAB-93FF-8DD8-333477820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99BE2AF7-FC37-D3A8-723E-0D0AAC1C1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E4CFBE0-CC22-EF74-1D5C-162043E616ED}"/>
                </a:ext>
              </a:extLst>
            </p:cNvPr>
            <p:cNvSpPr/>
            <p:nvPr/>
          </p:nvSpPr>
          <p:spPr>
            <a:xfrm>
              <a:off x="2053127" y="4013463"/>
              <a:ext cx="2152423" cy="215527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28E4B8B-F034-9AA2-4095-69F1DF768C27}"/>
                </a:ext>
              </a:extLst>
            </p:cNvPr>
            <p:cNvSpPr/>
            <p:nvPr/>
          </p:nvSpPr>
          <p:spPr>
            <a:xfrm>
              <a:off x="1811554" y="3762675"/>
              <a:ext cx="2653335" cy="2656848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C33FBC8-8991-71F2-EB91-7B65C108F038}"/>
                </a:ext>
              </a:extLst>
            </p:cNvPr>
            <p:cNvSpPr/>
            <p:nvPr/>
          </p:nvSpPr>
          <p:spPr>
            <a:xfrm>
              <a:off x="2419294" y="4398990"/>
              <a:ext cx="1430103" cy="1431997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08C900F-73B1-7FDB-E945-15CB170DED81}"/>
                </a:ext>
              </a:extLst>
            </p:cNvPr>
            <p:cNvSpPr/>
            <p:nvPr/>
          </p:nvSpPr>
          <p:spPr>
            <a:xfrm>
              <a:off x="1010851" y="4992843"/>
              <a:ext cx="2102649" cy="2105434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7658D67-0FFF-A2BD-975F-B2373E443698}"/>
              </a:ext>
            </a:extLst>
          </p:cNvPr>
          <p:cNvSpPr/>
          <p:nvPr/>
        </p:nvSpPr>
        <p:spPr>
          <a:xfrm>
            <a:off x="18385" y="4674013"/>
            <a:ext cx="1283990" cy="1300578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E05C8F-8429-307C-C8CC-DB9270EE5F69}"/>
              </a:ext>
            </a:extLst>
          </p:cNvPr>
          <p:cNvSpPr/>
          <p:nvPr/>
        </p:nvSpPr>
        <p:spPr>
          <a:xfrm>
            <a:off x="7050145" y="1912672"/>
            <a:ext cx="1427786" cy="1429677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CF5C1D-B8FB-9B17-294C-877C27B756D1}"/>
              </a:ext>
            </a:extLst>
          </p:cNvPr>
          <p:cNvGrpSpPr/>
          <p:nvPr/>
        </p:nvGrpSpPr>
        <p:grpSpPr>
          <a:xfrm>
            <a:off x="57181" y="4735313"/>
            <a:ext cx="1201731" cy="1201731"/>
            <a:chOff x="347191" y="662179"/>
            <a:chExt cx="1635569" cy="163556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166EC20-4E70-24C1-34BB-EE9B767F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902C450-938D-2FAD-5730-663831087B40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729A9380-39AA-7684-4116-293E5AE82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1511DFA-2461-1BD6-DC95-A9053135A23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E4BC011C-E6FC-1B2D-0514-85101026EF0A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31" name="Picture 30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7CDB03D8-A4D2-BEC3-0099-517D4A5ECE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52066964-C97D-5306-4E4F-5F0802EB6C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29" name="Picture 28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6BB8540F-42EC-2BA3-7C33-709CC9031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9E67025C-0A6E-BE37-943D-84A6970A2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88026EF-A61E-5CED-17D5-1BBFD4E7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3BCA752-6AB0-560F-EBDC-C7307391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7F0C91-1D99-4C3A-0CC5-BEB8018445A0}"/>
              </a:ext>
            </a:extLst>
          </p:cNvPr>
          <p:cNvGrpSpPr/>
          <p:nvPr/>
        </p:nvGrpSpPr>
        <p:grpSpPr>
          <a:xfrm>
            <a:off x="11218603" y="4936267"/>
            <a:ext cx="691444" cy="691444"/>
            <a:chOff x="347191" y="662179"/>
            <a:chExt cx="1635569" cy="1635569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3EB63FA2-13B3-C726-E874-F4F0CC3AE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48FAAAF-D3DD-CD67-7181-DB2594A98ECC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054D6657-59A0-8137-EFB6-57254F922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C1278BA-9545-C8CC-03C2-9B3896AE6968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92FC4A1-F286-D50E-42BC-43CC8EBC14DF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67" name="Picture 66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52022FC-8302-3E05-A9E9-9C22D80BD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0F940A2B-D2EA-FED0-7223-0FB546315D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66" name="Picture 65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5989C082-0186-39C6-5270-EC140C008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1701F116-F1BC-20DA-F589-B0548F233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183979E3-8F84-CFA1-9006-88F3381D7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E963CDD6-6415-4712-65CE-862AAAA95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04E7086-B92F-A894-C89F-6BD285994F5B}"/>
              </a:ext>
            </a:extLst>
          </p:cNvPr>
          <p:cNvCxnSpPr>
            <a:cxnSpLocks/>
          </p:cNvCxnSpPr>
          <p:nvPr/>
        </p:nvCxnSpPr>
        <p:spPr>
          <a:xfrm flipV="1">
            <a:off x="9938027" y="5288295"/>
            <a:ext cx="1576993" cy="645308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  <a:effectLst>
            <a:glow>
              <a:schemeClr val="bg1"/>
            </a:glow>
            <a:outerShdw blurRad="136901" sx="102000" sy="102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7AB7A8C-15A1-F3B0-C9B6-E160049F97BD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9214156" y="5263631"/>
            <a:ext cx="2251876" cy="3123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  <a:effectLst>
            <a:glow>
              <a:schemeClr val="bg1"/>
            </a:glow>
            <a:outerShdw blurRad="136901" sx="102000" sy="102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429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9FFF3D-9AD9-AE9C-6942-C9AE2E92584A}"/>
              </a:ext>
            </a:extLst>
          </p:cNvPr>
          <p:cNvGrpSpPr/>
          <p:nvPr/>
        </p:nvGrpSpPr>
        <p:grpSpPr>
          <a:xfrm>
            <a:off x="3719727" y="1057807"/>
            <a:ext cx="4742385" cy="4742385"/>
            <a:chOff x="3719726" y="1057807"/>
            <a:chExt cx="4742385" cy="4742385"/>
          </a:xfrm>
        </p:grpSpPr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F0DCF9E8-C772-8B53-9376-88414DF326AA}"/>
                </a:ext>
              </a:extLst>
            </p:cNvPr>
            <p:cNvSpPr/>
            <p:nvPr/>
          </p:nvSpPr>
          <p:spPr>
            <a:xfrm>
              <a:off x="3719726" y="1057807"/>
              <a:ext cx="4742385" cy="4742385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8E91376F-5C2B-5F8F-CBF8-AB84719AB2A4}"/>
                </a:ext>
              </a:extLst>
            </p:cNvPr>
            <p:cNvSpPr/>
            <p:nvPr/>
          </p:nvSpPr>
          <p:spPr>
            <a:xfrm>
              <a:off x="3830554" y="1168635"/>
              <a:ext cx="4520727" cy="4520727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6420D6C7-39CE-1756-99AB-9837D56D01FA}"/>
                </a:ext>
              </a:extLst>
            </p:cNvPr>
            <p:cNvSpPr/>
            <p:nvPr/>
          </p:nvSpPr>
          <p:spPr>
            <a:xfrm>
              <a:off x="3989591" y="1327672"/>
              <a:ext cx="4202652" cy="4202652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8C7E73-0E7F-3870-FC7B-8E68560DD912}"/>
              </a:ext>
            </a:extLst>
          </p:cNvPr>
          <p:cNvGrpSpPr/>
          <p:nvPr/>
        </p:nvGrpSpPr>
        <p:grpSpPr>
          <a:xfrm>
            <a:off x="1816372" y="3970633"/>
            <a:ext cx="2453250" cy="2474824"/>
            <a:chOff x="294539" y="4256728"/>
            <a:chExt cx="2453250" cy="2474824"/>
          </a:xfrm>
        </p:grpSpPr>
        <p:pic>
          <p:nvPicPr>
            <p:cNvPr id="32" name="Picture 31" descr="A hand in a wireframe&#10;&#10;Description automatically generated">
              <a:extLst>
                <a:ext uri="{FF2B5EF4-FFF2-40B4-BE49-F238E27FC236}">
                  <a16:creationId xmlns:a16="http://schemas.microsoft.com/office/drawing/2014/main" id="{BF2D6067-C550-1535-FFA0-C1150FE0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1A59A2-5D11-C9E7-D22C-A53A7FB534C0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44A4B803-F2B9-8C40-22BB-3D6F5351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107DDE-EF79-0655-31E5-3A903E5C69CA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C7C300D-6DB2-190C-A675-AA744A92B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048562E-3A16-C3B5-A133-C39B6F352281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21A743E9-1A02-A2DF-A7CF-DC870EDCD6CE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9" name="Picture 2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19BEDE9-C01B-C5AC-8598-CCE7132A96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A029CFC7-E4C9-2D79-5E6B-E803A0DEB1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8" name="Picture 2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70697E4-C7AA-B4AE-D237-63F9D20E4B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18D4CBD4-273E-77F1-9677-A4D9AAF23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4910418-A6F1-FCB9-68B9-26FD6531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4B4174CB-DA54-EA76-0D09-EAEE3908E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D6CFC0-B429-8E36-F891-0A4FE0C72AC8}"/>
              </a:ext>
            </a:extLst>
          </p:cNvPr>
          <p:cNvGrpSpPr/>
          <p:nvPr/>
        </p:nvGrpSpPr>
        <p:grpSpPr>
          <a:xfrm flipH="1">
            <a:off x="7925621" y="4069672"/>
            <a:ext cx="2453250" cy="2474824"/>
            <a:chOff x="294539" y="4256728"/>
            <a:chExt cx="2453250" cy="2474824"/>
          </a:xfrm>
        </p:grpSpPr>
        <p:pic>
          <p:nvPicPr>
            <p:cNvPr id="38" name="Picture 37" descr="A hand in a wireframe&#10;&#10;Description automatically generated">
              <a:extLst>
                <a:ext uri="{FF2B5EF4-FFF2-40B4-BE49-F238E27FC236}">
                  <a16:creationId xmlns:a16="http://schemas.microsoft.com/office/drawing/2014/main" id="{E461069B-46B4-D39F-1F44-10075B274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37528B-D1D6-A438-57D9-514E5C46A629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AA53BB2-45A3-034C-47CE-0AB09E570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D0CDE3C-07C3-B0BE-D83D-8575DE08090D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17EA30E3-E884-15EE-8412-D7F918C2A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FFCE586-C436-08B0-1BC2-00D2386BD0C9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EDE80D3E-4FAB-1873-F491-604735F0B86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9" name="Picture 4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8B11F56-936E-7253-3B28-DCD2D93044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EB2D8835-B531-1388-4D49-E003DBBACB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8" name="Picture 4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D3F0896D-7891-0F40-6F28-0827E1ED2E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D744ABED-9FA5-9BB7-70F5-35C8D8D83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E191C792-D0A0-684D-4DC1-CD66FF08C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0EBC2C4C-C8E4-8F85-35F6-4C4520791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B2B8A5-D896-B840-A0EB-0294BA9F78D6}"/>
              </a:ext>
            </a:extLst>
          </p:cNvPr>
          <p:cNvGrpSpPr/>
          <p:nvPr/>
        </p:nvGrpSpPr>
        <p:grpSpPr>
          <a:xfrm>
            <a:off x="2313086" y="5188130"/>
            <a:ext cx="788424" cy="788424"/>
            <a:chOff x="347191" y="662179"/>
            <a:chExt cx="1635569" cy="1635569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E039F094-4F1D-6885-2C71-A122EFED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E23092B-F4F1-E85C-738E-4D0D246D5894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49955A1B-E568-CED2-33DF-5D88F731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EA9EF88-685D-F75F-A196-B9F1861F2A59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A89B94A-94F0-8513-3459-BE3D58860443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62" name="Picture 6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F1AB5F3-E2B8-497D-A0D6-C370756C92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414196E2-133E-41FB-266B-3EA72950F3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61" name="Picture 6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B1A81136-797E-7413-7D69-04938B41D5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8D81ABD4-29D4-D03A-6405-B503E4180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23ECC8F-6DE7-EC34-685B-5BA4DB61C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62A25C01-66AA-878D-D102-A710DCECF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CDC182-B312-4CD5-2AB9-F71BC5DBC860}"/>
              </a:ext>
            </a:extLst>
          </p:cNvPr>
          <p:cNvGrpSpPr/>
          <p:nvPr/>
        </p:nvGrpSpPr>
        <p:grpSpPr>
          <a:xfrm>
            <a:off x="9240012" y="5057605"/>
            <a:ext cx="788424" cy="788424"/>
            <a:chOff x="347191" y="662179"/>
            <a:chExt cx="1635569" cy="163556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B87871BD-16FD-1B39-272A-49B07F7B9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B79C61E-8325-B271-C781-77A8A577ABBB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BF7B7A89-7263-2E0F-12AB-C4C9623A8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46F7599-8791-E5AE-F922-AC391E2DE6EE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DB6F0A6A-CA2C-3184-906D-D9037BDBE4FE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74" name="Picture 73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7FDB305-0483-FBA7-383C-A3C00767EE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7B3BBA50-EFE0-B8C3-E780-9BA6D6A694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73" name="Picture 72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C3B20EAF-F50A-196B-48C5-A724E2712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41967094-1A61-D96B-2CA9-A162CF141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949FB7E-E0F1-5A8F-B3C5-EC3A5FFC2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07F0BDDB-9711-DD2F-0072-06C07377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28FE0DC-F059-11BE-ECA4-D3ADFE0E72AD}"/>
              </a:ext>
            </a:extLst>
          </p:cNvPr>
          <p:cNvGrpSpPr/>
          <p:nvPr/>
        </p:nvGrpSpPr>
        <p:grpSpPr>
          <a:xfrm>
            <a:off x="2443204" y="6031323"/>
            <a:ext cx="616857" cy="616857"/>
            <a:chOff x="347191" y="662179"/>
            <a:chExt cx="1635569" cy="1635569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AEB97A4E-7E17-E720-1A60-75936EE9C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B2275D7-D4D7-CC31-A8CB-C9B03B6AFFCB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C9782F38-74F5-405E-8089-A63B1C75C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902F4C1-53B1-00B2-FBF0-88B8F64672C6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84F94CDF-2F5E-4813-ADF8-292F10287704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86" name="Picture 85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E8D12237-65BA-5320-EFB5-F8F86B86C9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2F5D25B-667C-8F3C-427F-D2D194AD4E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85" name="Picture 84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F2FB4306-8B6C-CE13-8B48-E1A8DDFC4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3F9429FA-46DC-C43F-E8D2-F3D6B70A8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5D6D291B-1A61-7BA6-4A2A-6617929F1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DFD60086-A3A8-A77D-BBC4-8F4B63CA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8724C2A-34F6-2B43-4DB6-71B0F1E07F7B}"/>
              </a:ext>
            </a:extLst>
          </p:cNvPr>
          <p:cNvGrpSpPr/>
          <p:nvPr/>
        </p:nvGrpSpPr>
        <p:grpSpPr>
          <a:xfrm>
            <a:off x="9233410" y="5948479"/>
            <a:ext cx="616857" cy="616857"/>
            <a:chOff x="347191" y="662179"/>
            <a:chExt cx="1635569" cy="163556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B9EBDF23-60E3-C430-DA20-B4D824A2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6B0544D-6E47-C966-4DC1-E4706EFD356E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EACA1836-6EF3-EE13-BF12-BA2B98748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51DAFABA-1354-1A4B-805D-2F399538175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2C29E453-3CF9-8F44-2458-CD9E1B7D378D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98" name="Picture 97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DAA722EB-F52A-D2EA-EA80-4F6BC0B130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6EBC94A-9528-39DF-A003-93D4824C93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97" name="Picture 96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6D7A85E6-BF59-BDB4-907A-56BD26EF3A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CBFEC121-F54B-1E9D-8830-77B32DE75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ED9288BA-F66D-5DCC-8161-324F773BB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EF4D9F8F-530E-4D44-6935-A1461D30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884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8C7E73-0E7F-3870-FC7B-8E68560DD912}"/>
              </a:ext>
            </a:extLst>
          </p:cNvPr>
          <p:cNvGrpSpPr/>
          <p:nvPr/>
        </p:nvGrpSpPr>
        <p:grpSpPr>
          <a:xfrm rot="5160072">
            <a:off x="2388054" y="4023087"/>
            <a:ext cx="2453250" cy="2474824"/>
            <a:chOff x="294539" y="4256728"/>
            <a:chExt cx="2453250" cy="2474824"/>
          </a:xfrm>
        </p:grpSpPr>
        <p:pic>
          <p:nvPicPr>
            <p:cNvPr id="32" name="Picture 31" descr="A hand in a wireframe&#10;&#10;Description automatically generated">
              <a:extLst>
                <a:ext uri="{FF2B5EF4-FFF2-40B4-BE49-F238E27FC236}">
                  <a16:creationId xmlns:a16="http://schemas.microsoft.com/office/drawing/2014/main" id="{BF2D6067-C550-1535-FFA0-C1150FE0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1A59A2-5D11-C9E7-D22C-A53A7FB534C0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44A4B803-F2B9-8C40-22BB-3D6F5351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107DDE-EF79-0655-31E5-3A903E5C69CA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C7C300D-6DB2-190C-A675-AA744A92B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048562E-3A16-C3B5-A133-C39B6F352281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21A743E9-1A02-A2DF-A7CF-DC870EDCD6CE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9" name="Picture 2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19BEDE9-C01B-C5AC-8598-CCE7132A96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A029CFC7-E4C9-2D79-5E6B-E803A0DEB1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8" name="Picture 2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70697E4-C7AA-B4AE-D237-63F9D20E4B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18D4CBD4-273E-77F1-9677-A4D9AAF23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4910418-A6F1-FCB9-68B9-26FD6531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4B4174CB-DA54-EA76-0D09-EAEE3908E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D6CFC0-B429-8E36-F891-0A4FE0C72AC8}"/>
              </a:ext>
            </a:extLst>
          </p:cNvPr>
          <p:cNvGrpSpPr/>
          <p:nvPr/>
        </p:nvGrpSpPr>
        <p:grpSpPr>
          <a:xfrm rot="17132211" flipH="1">
            <a:off x="7505854" y="4007838"/>
            <a:ext cx="2453250" cy="2474824"/>
            <a:chOff x="294539" y="4256728"/>
            <a:chExt cx="2453250" cy="2474824"/>
          </a:xfrm>
        </p:grpSpPr>
        <p:pic>
          <p:nvPicPr>
            <p:cNvPr id="38" name="Picture 37" descr="A hand in a wireframe&#10;&#10;Description automatically generated">
              <a:extLst>
                <a:ext uri="{FF2B5EF4-FFF2-40B4-BE49-F238E27FC236}">
                  <a16:creationId xmlns:a16="http://schemas.microsoft.com/office/drawing/2014/main" id="{E461069B-46B4-D39F-1F44-10075B274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37528B-D1D6-A438-57D9-514E5C46A629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AA53BB2-45A3-034C-47CE-0AB09E570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D0CDE3C-07C3-B0BE-D83D-8575DE08090D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17EA30E3-E884-15EE-8412-D7F918C2A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FFCE586-C436-08B0-1BC2-00D2386BD0C9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EDE80D3E-4FAB-1873-F491-604735F0B86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9" name="Picture 4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8B11F56-936E-7253-3B28-DCD2D93044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EB2D8835-B531-1388-4D49-E003DBBACB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8" name="Picture 4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D3F0896D-7891-0F40-6F28-0827E1ED2E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D744ABED-9FA5-9BB7-70F5-35C8D8D83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E191C792-D0A0-684D-4DC1-CD66FF08C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0EBC2C4C-C8E4-8F85-35F6-4C4520791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8724C2A-34F6-2B43-4DB6-71B0F1E07F7B}"/>
              </a:ext>
            </a:extLst>
          </p:cNvPr>
          <p:cNvGrpSpPr/>
          <p:nvPr/>
        </p:nvGrpSpPr>
        <p:grpSpPr>
          <a:xfrm>
            <a:off x="10808063" y="1697956"/>
            <a:ext cx="616857" cy="616857"/>
            <a:chOff x="347191" y="662179"/>
            <a:chExt cx="1635569" cy="163556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B9EBDF23-60E3-C430-DA20-B4D824A2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6B0544D-6E47-C966-4DC1-E4706EFD356E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EACA1836-6EF3-EE13-BF12-BA2B98748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51DAFABA-1354-1A4B-805D-2F399538175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2C29E453-3CF9-8F44-2458-CD9E1B7D378D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98" name="Picture 97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DAA722EB-F52A-D2EA-EA80-4F6BC0B130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6EBC94A-9528-39DF-A003-93D4824C93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97" name="Picture 96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6D7A85E6-BF59-BDB4-907A-56BD26EF3A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CBFEC121-F54B-1E9D-8830-77B32DE75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ED9288BA-F66D-5DCC-8161-324F773BB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EF4D9F8F-530E-4D44-6935-A1461D30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15A97D2-26C1-6FD5-7C83-5F9777D49435}"/>
              </a:ext>
            </a:extLst>
          </p:cNvPr>
          <p:cNvSpPr/>
          <p:nvPr/>
        </p:nvSpPr>
        <p:spPr>
          <a:xfrm>
            <a:off x="-5578" y="614424"/>
            <a:ext cx="442276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A9C44A-3681-1810-F5AC-68F93523DC8B}"/>
              </a:ext>
            </a:extLst>
          </p:cNvPr>
          <p:cNvSpPr/>
          <p:nvPr/>
        </p:nvSpPr>
        <p:spPr>
          <a:xfrm>
            <a:off x="11749724" y="640977"/>
            <a:ext cx="442276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BBA19C-97E1-D7ED-44AA-C2AF8F092D63}"/>
              </a:ext>
            </a:extLst>
          </p:cNvPr>
          <p:cNvSpPr/>
          <p:nvPr/>
        </p:nvSpPr>
        <p:spPr>
          <a:xfrm>
            <a:off x="564805" y="616787"/>
            <a:ext cx="969354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29F9D8-3DCE-8FB8-727E-37EBA04D582B}"/>
              </a:ext>
            </a:extLst>
          </p:cNvPr>
          <p:cNvSpPr/>
          <p:nvPr/>
        </p:nvSpPr>
        <p:spPr>
          <a:xfrm>
            <a:off x="10655831" y="640977"/>
            <a:ext cx="969354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C6FEE2-B3DB-ECB0-4F8E-B8C703EA7ACD}"/>
              </a:ext>
            </a:extLst>
          </p:cNvPr>
          <p:cNvGrpSpPr/>
          <p:nvPr/>
        </p:nvGrpSpPr>
        <p:grpSpPr>
          <a:xfrm>
            <a:off x="-43212" y="630019"/>
            <a:ext cx="500048" cy="4041623"/>
            <a:chOff x="-43212" y="630019"/>
            <a:chExt cx="500048" cy="4041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6" name="Picture 35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D1B3D25A-DBE2-C07F-521A-C7E7DA09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34101" y="1518978"/>
              <a:ext cx="482553" cy="498818"/>
            </a:xfrm>
            <a:prstGeom prst="rect">
              <a:avLst/>
            </a:prstGeom>
          </p:spPr>
        </p:pic>
        <p:pic>
          <p:nvPicPr>
            <p:cNvPr id="51" name="Picture 50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F30570FD-6D9A-6FC7-683A-D89BA06B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25717" y="630019"/>
              <a:ext cx="482553" cy="498818"/>
            </a:xfrm>
            <a:prstGeom prst="rect">
              <a:avLst/>
            </a:prstGeom>
          </p:spPr>
        </p:pic>
        <p:pic>
          <p:nvPicPr>
            <p:cNvPr id="52" name="Picture 51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A206309B-B0E2-D0EE-5E1D-5D8622A13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28327" y="1074117"/>
              <a:ext cx="482553" cy="498818"/>
            </a:xfrm>
            <a:prstGeom prst="rect">
              <a:avLst/>
            </a:prstGeom>
          </p:spPr>
        </p:pic>
        <p:pic>
          <p:nvPicPr>
            <p:cNvPr id="53" name="Picture 52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377EC315-13A1-E4F4-BFC1-DD3E58070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40602" y="2855544"/>
              <a:ext cx="482553" cy="498818"/>
            </a:xfrm>
            <a:prstGeom prst="rect">
              <a:avLst/>
            </a:prstGeom>
          </p:spPr>
        </p:pic>
        <p:pic>
          <p:nvPicPr>
            <p:cNvPr id="54" name="Picture 53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68C53CDB-8D01-D2ED-7869-3B747E51F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32218" y="1966585"/>
              <a:ext cx="482553" cy="498818"/>
            </a:xfrm>
            <a:prstGeom prst="rect">
              <a:avLst/>
            </a:prstGeom>
          </p:spPr>
        </p:pic>
        <p:pic>
          <p:nvPicPr>
            <p:cNvPr id="55" name="Picture 54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CBC0A452-6699-C7B5-3BE2-84F8A84E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34828" y="2410683"/>
              <a:ext cx="482553" cy="498818"/>
            </a:xfrm>
            <a:prstGeom prst="rect">
              <a:avLst/>
            </a:prstGeom>
          </p:spPr>
        </p:pic>
        <p:pic>
          <p:nvPicPr>
            <p:cNvPr id="56" name="Picture 55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DE2CE5B2-63D9-253B-1BF6-CF4D4696B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43212" y="4172824"/>
              <a:ext cx="482553" cy="498818"/>
            </a:xfrm>
            <a:prstGeom prst="rect">
              <a:avLst/>
            </a:prstGeom>
          </p:spPr>
        </p:pic>
        <p:pic>
          <p:nvPicPr>
            <p:cNvPr id="57" name="Picture 56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FDB56938-C930-C9C4-DE08-13A536D9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34828" y="3283865"/>
              <a:ext cx="482553" cy="498818"/>
            </a:xfrm>
            <a:prstGeom prst="rect">
              <a:avLst/>
            </a:prstGeom>
          </p:spPr>
        </p:pic>
        <p:pic>
          <p:nvPicPr>
            <p:cNvPr id="58" name="Picture 57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1AAD1678-B53B-C374-1F48-76685BF22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37438" y="3727963"/>
              <a:ext cx="482553" cy="49881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E8B1F84-F9A1-8B0B-396A-B25624F563A4}"/>
              </a:ext>
            </a:extLst>
          </p:cNvPr>
          <p:cNvGrpSpPr/>
          <p:nvPr/>
        </p:nvGrpSpPr>
        <p:grpSpPr>
          <a:xfrm>
            <a:off x="11720838" y="676051"/>
            <a:ext cx="500048" cy="4041623"/>
            <a:chOff x="-43212" y="630019"/>
            <a:chExt cx="500048" cy="4041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61" name="Picture 60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6365FAA6-6BA2-57A8-626A-D1CCB34AD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34101" y="1518978"/>
              <a:ext cx="482553" cy="498818"/>
            </a:xfrm>
            <a:prstGeom prst="rect">
              <a:avLst/>
            </a:prstGeom>
          </p:spPr>
        </p:pic>
        <p:pic>
          <p:nvPicPr>
            <p:cNvPr id="62" name="Picture 61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AE3A2529-F501-5194-6D2B-8B9EE08C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25717" y="630019"/>
              <a:ext cx="482553" cy="498818"/>
            </a:xfrm>
            <a:prstGeom prst="rect">
              <a:avLst/>
            </a:prstGeom>
          </p:spPr>
        </p:pic>
        <p:pic>
          <p:nvPicPr>
            <p:cNvPr id="63" name="Picture 62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35497B6A-1ABE-8189-35E6-5E2C090E7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28327" y="1074117"/>
              <a:ext cx="482553" cy="498818"/>
            </a:xfrm>
            <a:prstGeom prst="rect">
              <a:avLst/>
            </a:prstGeom>
          </p:spPr>
        </p:pic>
        <p:pic>
          <p:nvPicPr>
            <p:cNvPr id="64" name="Picture 63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92E15DE1-0096-E771-17FC-D4EC5F53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40602" y="2855544"/>
              <a:ext cx="482553" cy="498818"/>
            </a:xfrm>
            <a:prstGeom prst="rect">
              <a:avLst/>
            </a:prstGeom>
          </p:spPr>
        </p:pic>
        <p:pic>
          <p:nvPicPr>
            <p:cNvPr id="65" name="Picture 64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6FA61927-DEA9-5356-16B7-1B803672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32218" y="1966585"/>
              <a:ext cx="482553" cy="498818"/>
            </a:xfrm>
            <a:prstGeom prst="rect">
              <a:avLst/>
            </a:prstGeom>
          </p:spPr>
        </p:pic>
        <p:pic>
          <p:nvPicPr>
            <p:cNvPr id="66" name="Picture 65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BABA097B-9230-DFA6-A25E-67CC232C0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34828" y="2410683"/>
              <a:ext cx="482553" cy="498818"/>
            </a:xfrm>
            <a:prstGeom prst="rect">
              <a:avLst/>
            </a:prstGeom>
          </p:spPr>
        </p:pic>
        <p:pic>
          <p:nvPicPr>
            <p:cNvPr id="67" name="Picture 66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530884F7-26B9-4F21-A64A-E5F715A5C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43212" y="4172824"/>
              <a:ext cx="482553" cy="498818"/>
            </a:xfrm>
            <a:prstGeom prst="rect">
              <a:avLst/>
            </a:prstGeom>
          </p:spPr>
        </p:pic>
        <p:pic>
          <p:nvPicPr>
            <p:cNvPr id="68" name="Picture 67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3C4C5A78-861D-7D4A-6F60-A13352CD1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34828" y="3283865"/>
              <a:ext cx="482553" cy="498818"/>
            </a:xfrm>
            <a:prstGeom prst="rect">
              <a:avLst/>
            </a:prstGeom>
          </p:spPr>
        </p:pic>
        <p:pic>
          <p:nvPicPr>
            <p:cNvPr id="69" name="Picture 68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095904CE-313A-730F-BBC2-BCE354F03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37438" y="3727963"/>
              <a:ext cx="482553" cy="498818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A6534F1-F020-06B5-78E6-9FC80FBF4E9E}"/>
              </a:ext>
            </a:extLst>
          </p:cNvPr>
          <p:cNvSpPr txBox="1"/>
          <p:nvPr/>
        </p:nvSpPr>
        <p:spPr>
          <a:xfrm>
            <a:off x="-28327" y="309377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Systems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4EECCD6-0B3F-0C22-099F-2CB3F442C7B1}"/>
              </a:ext>
            </a:extLst>
          </p:cNvPr>
          <p:cNvSpPr txBox="1"/>
          <p:nvPr/>
        </p:nvSpPr>
        <p:spPr>
          <a:xfrm>
            <a:off x="542975" y="320142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User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BF8D0E-1715-E76C-21DC-B90149D9C0BF}"/>
              </a:ext>
            </a:extLst>
          </p:cNvPr>
          <p:cNvSpPr txBox="1"/>
          <p:nvPr/>
        </p:nvSpPr>
        <p:spPr>
          <a:xfrm>
            <a:off x="980835" y="321001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L-Brain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E54377-AE5A-2ABE-87A9-25E65960937C}"/>
              </a:ext>
            </a:extLst>
          </p:cNvPr>
          <p:cNvSpPr txBox="1"/>
          <p:nvPr/>
        </p:nvSpPr>
        <p:spPr>
          <a:xfrm>
            <a:off x="11642388" y="309377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Create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252434-9E64-2FD2-D529-5116419AEE4F}"/>
              </a:ext>
            </a:extLst>
          </p:cNvPr>
          <p:cNvSpPr txBox="1"/>
          <p:nvPr/>
        </p:nvSpPr>
        <p:spPr>
          <a:xfrm>
            <a:off x="11140226" y="308076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Design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3A10E4-08E7-591C-04DA-BDB6CC005210}"/>
              </a:ext>
            </a:extLst>
          </p:cNvPr>
          <p:cNvSpPr txBox="1"/>
          <p:nvPr/>
        </p:nvSpPr>
        <p:spPr>
          <a:xfrm>
            <a:off x="10607347" y="308076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R-Brain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1828AE6-0156-6C22-C759-126A48F2C448}"/>
              </a:ext>
            </a:extLst>
          </p:cNvPr>
          <p:cNvCxnSpPr>
            <a:cxnSpLocks/>
          </p:cNvCxnSpPr>
          <p:nvPr/>
        </p:nvCxnSpPr>
        <p:spPr>
          <a:xfrm>
            <a:off x="839694" y="799950"/>
            <a:ext cx="0" cy="3824165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BCC5A0A-C341-C9ED-FD2C-169B111511DC}"/>
              </a:ext>
            </a:extLst>
          </p:cNvPr>
          <p:cNvCxnSpPr>
            <a:cxnSpLocks/>
          </p:cNvCxnSpPr>
          <p:nvPr/>
        </p:nvCxnSpPr>
        <p:spPr>
          <a:xfrm>
            <a:off x="1272726" y="799950"/>
            <a:ext cx="0" cy="3824165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739E36-70C1-A21B-26F3-6D74C2B4D97F}"/>
              </a:ext>
            </a:extLst>
          </p:cNvPr>
          <p:cNvCxnSpPr>
            <a:cxnSpLocks/>
          </p:cNvCxnSpPr>
          <p:nvPr/>
        </p:nvCxnSpPr>
        <p:spPr>
          <a:xfrm>
            <a:off x="10928760" y="864130"/>
            <a:ext cx="0" cy="3651595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B5123F-46AA-8955-E461-0F3B6D5B217C}"/>
              </a:ext>
            </a:extLst>
          </p:cNvPr>
          <p:cNvCxnSpPr>
            <a:cxnSpLocks/>
          </p:cNvCxnSpPr>
          <p:nvPr/>
        </p:nvCxnSpPr>
        <p:spPr>
          <a:xfrm>
            <a:off x="11361792" y="864130"/>
            <a:ext cx="0" cy="3651595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3884D8B-D9D9-815D-F93B-53433B30E648}"/>
              </a:ext>
            </a:extLst>
          </p:cNvPr>
          <p:cNvGrpSpPr/>
          <p:nvPr/>
        </p:nvGrpSpPr>
        <p:grpSpPr>
          <a:xfrm>
            <a:off x="582113" y="614424"/>
            <a:ext cx="939994" cy="498812"/>
            <a:chOff x="590288" y="640977"/>
            <a:chExt cx="939994" cy="498812"/>
          </a:xfrm>
        </p:grpSpPr>
        <p:pic>
          <p:nvPicPr>
            <p:cNvPr id="84" name="Picture 83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C71A5C52-9A9D-40E3-6804-1AAB3528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0288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5" name="Picture 84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B1C21758-00FB-DA66-A3EB-B2F5BFAD4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1470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A57BC50-9693-6175-450C-3BA65481A7BB}"/>
              </a:ext>
            </a:extLst>
          </p:cNvPr>
          <p:cNvGrpSpPr/>
          <p:nvPr/>
        </p:nvGrpSpPr>
        <p:grpSpPr>
          <a:xfrm>
            <a:off x="579485" y="1064523"/>
            <a:ext cx="939994" cy="498812"/>
            <a:chOff x="590288" y="640977"/>
            <a:chExt cx="939994" cy="498812"/>
          </a:xfrm>
        </p:grpSpPr>
        <p:pic>
          <p:nvPicPr>
            <p:cNvPr id="123" name="Picture 122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7117FBCA-F038-1FC6-7DE9-EBB40B58E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0288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2D6DB8A2-2476-5FD3-ACA1-414F5F2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1470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9E5B0E7-4F81-3A6D-B751-F245E484BD4E}"/>
              </a:ext>
            </a:extLst>
          </p:cNvPr>
          <p:cNvGrpSpPr/>
          <p:nvPr/>
        </p:nvGrpSpPr>
        <p:grpSpPr>
          <a:xfrm>
            <a:off x="579485" y="1513563"/>
            <a:ext cx="939994" cy="498812"/>
            <a:chOff x="590288" y="640977"/>
            <a:chExt cx="939994" cy="498812"/>
          </a:xfrm>
        </p:grpSpPr>
        <p:pic>
          <p:nvPicPr>
            <p:cNvPr id="126" name="Picture 125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584E9340-02A4-2A41-2094-A7C5B9ABD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0288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7" name="Picture 126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2B25C5D3-CC2A-FDC6-8D80-77798EDC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1470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15D4E84-42D3-5B07-D184-C97BDFB76498}"/>
              </a:ext>
            </a:extLst>
          </p:cNvPr>
          <p:cNvGrpSpPr/>
          <p:nvPr/>
        </p:nvGrpSpPr>
        <p:grpSpPr>
          <a:xfrm>
            <a:off x="579485" y="1963662"/>
            <a:ext cx="939994" cy="498812"/>
            <a:chOff x="590288" y="640977"/>
            <a:chExt cx="939994" cy="498812"/>
          </a:xfrm>
        </p:grpSpPr>
        <p:pic>
          <p:nvPicPr>
            <p:cNvPr id="129" name="Picture 128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499D235C-F906-5F40-C50F-9A0B241B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0288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0" name="Picture 129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6AF8B66F-2B70-2EC9-4CC8-77E3908C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1470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893733-2BB7-497C-A1B5-271C1E080E5F}"/>
              </a:ext>
            </a:extLst>
          </p:cNvPr>
          <p:cNvGrpSpPr/>
          <p:nvPr/>
        </p:nvGrpSpPr>
        <p:grpSpPr>
          <a:xfrm>
            <a:off x="579485" y="2416907"/>
            <a:ext cx="939994" cy="498812"/>
            <a:chOff x="590288" y="640977"/>
            <a:chExt cx="939994" cy="498812"/>
          </a:xfrm>
        </p:grpSpPr>
        <p:pic>
          <p:nvPicPr>
            <p:cNvPr id="132" name="Picture 131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AF6785E5-F9AC-2AD0-F6CA-32C08C5B4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0288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3" name="Picture 132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E220B04F-2E24-6E95-6E8D-2D5326AAE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1470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33B9BE4-DF23-A5C5-B0FA-EC21C6822B63}"/>
              </a:ext>
            </a:extLst>
          </p:cNvPr>
          <p:cNvGrpSpPr/>
          <p:nvPr/>
        </p:nvGrpSpPr>
        <p:grpSpPr>
          <a:xfrm>
            <a:off x="579485" y="2862801"/>
            <a:ext cx="939994" cy="498812"/>
            <a:chOff x="590288" y="640977"/>
            <a:chExt cx="939994" cy="498812"/>
          </a:xfrm>
        </p:grpSpPr>
        <p:pic>
          <p:nvPicPr>
            <p:cNvPr id="135" name="Picture 134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9800C014-51EB-D7AB-D76C-1D825A40A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0288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6" name="Picture 135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593C62F7-42B9-825E-0AD0-EBF9F19E3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1470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E9358AA-60FF-9B1C-06DE-180E405FC9B5}"/>
              </a:ext>
            </a:extLst>
          </p:cNvPr>
          <p:cNvGrpSpPr/>
          <p:nvPr/>
        </p:nvGrpSpPr>
        <p:grpSpPr>
          <a:xfrm>
            <a:off x="579485" y="3321511"/>
            <a:ext cx="939994" cy="498812"/>
            <a:chOff x="590288" y="640977"/>
            <a:chExt cx="939994" cy="498812"/>
          </a:xfrm>
        </p:grpSpPr>
        <p:pic>
          <p:nvPicPr>
            <p:cNvPr id="138" name="Picture 137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1F68ED8F-E3EC-5AF4-77BE-EA4143CB7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0288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9" name="Picture 138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6B4B36DA-0E7C-223E-1683-7226AAD4C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1470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66CF7D0-569A-14D8-9FA7-53BF1A791950}"/>
              </a:ext>
            </a:extLst>
          </p:cNvPr>
          <p:cNvGrpSpPr/>
          <p:nvPr/>
        </p:nvGrpSpPr>
        <p:grpSpPr>
          <a:xfrm>
            <a:off x="579485" y="3768058"/>
            <a:ext cx="939994" cy="498812"/>
            <a:chOff x="590288" y="640977"/>
            <a:chExt cx="939994" cy="498812"/>
          </a:xfrm>
        </p:grpSpPr>
        <p:pic>
          <p:nvPicPr>
            <p:cNvPr id="141" name="Picture 140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C5AE2CD9-C026-294F-804E-91970BB9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0288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2" name="Picture 141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72D1CD51-F34A-3DDD-1BFF-561DB40B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1470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635D9E7-AA11-6590-FAB8-71BEC1AFB735}"/>
              </a:ext>
            </a:extLst>
          </p:cNvPr>
          <p:cNvGrpSpPr/>
          <p:nvPr/>
        </p:nvGrpSpPr>
        <p:grpSpPr>
          <a:xfrm>
            <a:off x="588173" y="4218856"/>
            <a:ext cx="939994" cy="498812"/>
            <a:chOff x="590288" y="640977"/>
            <a:chExt cx="939994" cy="498812"/>
          </a:xfrm>
        </p:grpSpPr>
        <p:pic>
          <p:nvPicPr>
            <p:cNvPr id="144" name="Picture 143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335D4993-F7A3-5CDB-49B6-5F02A19D6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0288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5" name="Picture 144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2A796C7E-4769-7EB4-FDD4-06801F8F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1470" y="640977"/>
              <a:ext cx="498812" cy="4988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67991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Elbow Connector 202">
            <a:extLst>
              <a:ext uri="{FF2B5EF4-FFF2-40B4-BE49-F238E27FC236}">
                <a16:creationId xmlns:a16="http://schemas.microsoft.com/office/drawing/2014/main" id="{13678D3B-476C-5745-4FC8-EBD0E0108125}"/>
              </a:ext>
            </a:extLst>
          </p:cNvPr>
          <p:cNvCxnSpPr>
            <a:cxnSpLocks/>
          </p:cNvCxnSpPr>
          <p:nvPr/>
        </p:nvCxnSpPr>
        <p:spPr>
          <a:xfrm rot="5400000">
            <a:off x="1211322" y="776166"/>
            <a:ext cx="1343573" cy="122510"/>
          </a:xfrm>
          <a:prstGeom prst="bentConnector4">
            <a:avLst>
              <a:gd name="adj1" fmla="val 35577"/>
              <a:gd name="adj2" fmla="val 286597"/>
            </a:avLst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591E750-7FBE-206F-612F-B605EE9EE8B6}"/>
              </a:ext>
            </a:extLst>
          </p:cNvPr>
          <p:cNvGrpSpPr/>
          <p:nvPr/>
        </p:nvGrpSpPr>
        <p:grpSpPr>
          <a:xfrm>
            <a:off x="11783003" y="4574402"/>
            <a:ext cx="393838" cy="393838"/>
            <a:chOff x="347191" y="662179"/>
            <a:chExt cx="1635569" cy="1635569"/>
          </a:xfrm>
        </p:grpSpPr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19BF4C90-88A3-C63D-3911-B289EE7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0F6F2F3-0BBD-82AF-1E33-B2A20C2BDA57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32811B29-DCE6-3AF8-FFBB-E8205C794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0003453-23D9-310D-26BC-5081A0D2D42D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14C35A30-9312-ED03-0794-21075845B9EC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67" name="Picture 166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4EAF9B8-B7B7-A42D-AAEC-6D0DB20FD8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C227A32A-0C50-463D-8A2C-14BF5BB2CD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66" name="Picture 165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716FBB98-AE6B-8320-9C89-B3D443DA53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692604F8-D4BD-486A-0564-89999B776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FF77F4F9-AFE4-6119-789D-B6701026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B9A041A4-77B3-3C9E-1B11-509AB1BB1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8C7E73-0E7F-3870-FC7B-8E68560DD912}"/>
              </a:ext>
            </a:extLst>
          </p:cNvPr>
          <p:cNvGrpSpPr/>
          <p:nvPr/>
        </p:nvGrpSpPr>
        <p:grpSpPr>
          <a:xfrm rot="5160072">
            <a:off x="2596312" y="3975505"/>
            <a:ext cx="2453250" cy="2474824"/>
            <a:chOff x="294539" y="4256728"/>
            <a:chExt cx="2453250" cy="2474824"/>
          </a:xfrm>
        </p:grpSpPr>
        <p:pic>
          <p:nvPicPr>
            <p:cNvPr id="32" name="Picture 31" descr="A hand in a wireframe&#10;&#10;Description automatically generated">
              <a:extLst>
                <a:ext uri="{FF2B5EF4-FFF2-40B4-BE49-F238E27FC236}">
                  <a16:creationId xmlns:a16="http://schemas.microsoft.com/office/drawing/2014/main" id="{BF2D6067-C550-1535-FFA0-C1150FE0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1A59A2-5D11-C9E7-D22C-A53A7FB534C0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44A4B803-F2B9-8C40-22BB-3D6F5351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107DDE-EF79-0655-31E5-3A903E5C69CA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C7C300D-6DB2-190C-A675-AA744A92B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048562E-3A16-C3B5-A133-C39B6F352281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21A743E9-1A02-A2DF-A7CF-DC870EDCD6CE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9" name="Picture 2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19BEDE9-C01B-C5AC-8598-CCE7132A96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A029CFC7-E4C9-2D79-5E6B-E803A0DEB1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8" name="Picture 2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70697E4-C7AA-B4AE-D237-63F9D20E4B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18D4CBD4-273E-77F1-9677-A4D9AAF23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4910418-A6F1-FCB9-68B9-26FD6531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4B4174CB-DA54-EA76-0D09-EAEE3908E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D6CFC0-B429-8E36-F891-0A4FE0C72AC8}"/>
              </a:ext>
            </a:extLst>
          </p:cNvPr>
          <p:cNvGrpSpPr/>
          <p:nvPr/>
        </p:nvGrpSpPr>
        <p:grpSpPr>
          <a:xfrm rot="17132211" flipH="1">
            <a:off x="6906407" y="4085692"/>
            <a:ext cx="2453250" cy="2474824"/>
            <a:chOff x="294539" y="4256728"/>
            <a:chExt cx="2453250" cy="2474824"/>
          </a:xfrm>
        </p:grpSpPr>
        <p:pic>
          <p:nvPicPr>
            <p:cNvPr id="38" name="Picture 37" descr="A hand in a wireframe&#10;&#10;Description automatically generated">
              <a:extLst>
                <a:ext uri="{FF2B5EF4-FFF2-40B4-BE49-F238E27FC236}">
                  <a16:creationId xmlns:a16="http://schemas.microsoft.com/office/drawing/2014/main" id="{E461069B-46B4-D39F-1F44-10075B274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37528B-D1D6-A438-57D9-514E5C46A629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AA53BB2-45A3-034C-47CE-0AB09E570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D0CDE3C-07C3-B0BE-D83D-8575DE08090D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17EA30E3-E884-15EE-8412-D7F918C2A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FFCE586-C436-08B0-1BC2-00D2386BD0C9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EDE80D3E-4FAB-1873-F491-604735F0B86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9" name="Picture 4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8B11F56-936E-7253-3B28-DCD2D93044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EB2D8835-B531-1388-4D49-E003DBBACB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8" name="Picture 4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D3F0896D-7891-0F40-6F28-0827E1ED2E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D744ABED-9FA5-9BB7-70F5-35C8D8D83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E191C792-D0A0-684D-4DC1-CD66FF08C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0EBC2C4C-C8E4-8F85-35F6-4C4520791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FEAB5F51-03F8-DF9D-5DA8-D615B8E5564E}"/>
              </a:ext>
            </a:extLst>
          </p:cNvPr>
          <p:cNvSpPr/>
          <p:nvPr/>
        </p:nvSpPr>
        <p:spPr>
          <a:xfrm>
            <a:off x="6400106" y="3353233"/>
            <a:ext cx="2235769" cy="226465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897901-9BAD-1F5A-A5A8-60847DE24243}"/>
              </a:ext>
            </a:extLst>
          </p:cNvPr>
          <p:cNvGrpSpPr/>
          <p:nvPr/>
        </p:nvGrpSpPr>
        <p:grpSpPr>
          <a:xfrm>
            <a:off x="-72596" y="4539935"/>
            <a:ext cx="393838" cy="393838"/>
            <a:chOff x="347191" y="662179"/>
            <a:chExt cx="1635569" cy="163556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578B605-8608-9CA2-2B54-DB172E2CE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21E1B60-FE16-F8D7-1C37-1531007C7711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DA6497CE-F159-2963-0B9E-7188B3CB3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AAE079D-DA89-62FB-3A0F-1F4B1C50C28A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B21C15A0-B2DC-25C0-A7DE-52E5C2FB88DE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62" name="Picture 6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8D52458-71AB-8131-F0C0-F6FB33CE4E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64A7E3C-5BF8-1C54-B4A0-6F6B4ACAA2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61" name="Picture 6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4C71CB51-CB4D-7F01-43FA-612EC7A4CD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9D9DFB12-B88C-FFF8-5AAE-FF59F703E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6D33D76-E96F-AFA3-CD74-7337B7AEF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15830E0C-B01F-2365-35DB-A7337ACC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1E1543-0773-68A4-C1F4-DFFE6AF0524E}"/>
              </a:ext>
            </a:extLst>
          </p:cNvPr>
          <p:cNvGrpSpPr/>
          <p:nvPr/>
        </p:nvGrpSpPr>
        <p:grpSpPr>
          <a:xfrm>
            <a:off x="9247060" y="5052970"/>
            <a:ext cx="777185" cy="777185"/>
            <a:chOff x="347191" y="662179"/>
            <a:chExt cx="1635569" cy="163556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40FF8D2F-836F-6D55-55A5-B78DC8CD0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C20C72-07FD-1DC4-54DF-72454F4411E6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83096EED-9C10-13AA-9BB4-9BCC059F3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761F199-D8E2-ECF3-E1FB-213612558976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F26E737-9B52-92A2-F012-EA61979F7254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74" name="Picture 73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8C8A219-847A-7BB0-70E7-1D543C1BFF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A20F80C5-2864-CA97-92AE-C362CB7161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73" name="Picture 72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932CD387-5FC6-172B-889E-EE8CA36B4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3C22E98-110D-793B-3166-6982934FA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4B5B4B8-F044-01ED-1C1E-544CB69EE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65E86C48-B74F-B24F-F648-E73629DC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E9FE5186-870D-3E36-D7D6-89B02B1DB1E4}"/>
              </a:ext>
            </a:extLst>
          </p:cNvPr>
          <p:cNvSpPr/>
          <p:nvPr/>
        </p:nvSpPr>
        <p:spPr>
          <a:xfrm>
            <a:off x="-5578" y="614424"/>
            <a:ext cx="442276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2F0813A-263D-2568-63E3-7364D272A933}"/>
              </a:ext>
            </a:extLst>
          </p:cNvPr>
          <p:cNvGrpSpPr/>
          <p:nvPr/>
        </p:nvGrpSpPr>
        <p:grpSpPr>
          <a:xfrm>
            <a:off x="1808197" y="5844334"/>
            <a:ext cx="1068784" cy="1068784"/>
            <a:chOff x="347191" y="662179"/>
            <a:chExt cx="1635569" cy="1635569"/>
          </a:xfrm>
        </p:grpSpPr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C070C720-4D3A-B028-BA86-A1C926A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ADBB684-1809-9867-2C27-1957C40F348B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38" name="Graphic 137">
                <a:extLst>
                  <a:ext uri="{FF2B5EF4-FFF2-40B4-BE49-F238E27FC236}">
                    <a16:creationId xmlns:a16="http://schemas.microsoft.com/office/drawing/2014/main" id="{3EDB473C-8FBA-99AC-4296-E226E3948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99F07D52-53F0-9E13-F345-B0B5C3CD18F7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A8CDCA21-2315-3D53-9C69-438219963248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43" name="Picture 142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B37F3A0-E9E2-7EFE-8A0C-CB6B05EE3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EE11A8E-415B-F9ED-CE79-5E9BB347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42" name="Picture 141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1A3C4105-3151-CB4F-2204-EC5C4D61D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B2F31BC4-36EA-A85D-3526-948973B79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AD5C694E-BC87-0B6B-04CB-C3948E402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A772B2AD-1C25-16AC-6F81-0335A17B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8E22518-E32B-F4BC-52BA-1EB0FEBD9CDE}"/>
              </a:ext>
            </a:extLst>
          </p:cNvPr>
          <p:cNvGrpSpPr/>
          <p:nvPr/>
        </p:nvGrpSpPr>
        <p:grpSpPr>
          <a:xfrm>
            <a:off x="9389358" y="1759658"/>
            <a:ext cx="393838" cy="393838"/>
            <a:chOff x="347191" y="662179"/>
            <a:chExt cx="1635569" cy="1635569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25B4890E-DADE-749C-9CA4-0BC07BD8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B25AEE9-E32F-27FF-1973-2CBFC629EEA5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943286E3-D3A7-074F-7D69-D1D51B75A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CE19ADA-F255-CBC0-07C4-469B1E82261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6ED43720-1D9E-9B7A-7E1A-377A5E4C1446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55" name="Picture 154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33484C7-F280-A441-8775-6963F39AAE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FF24E0E-EEF7-F8CB-E273-2E17FEC6C1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54" name="Picture 153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85D4B60B-65FA-6D0A-4468-324989044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586F8AE1-D19D-037E-2028-543ED3C9C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DA3BA88C-05E5-A79D-1111-C0D73B200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7AED4A42-AB3A-AC37-4475-D4FB4560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CD7353-966A-9ECF-55E9-FE73EEE2965C}"/>
              </a:ext>
            </a:extLst>
          </p:cNvPr>
          <p:cNvGrpSpPr/>
          <p:nvPr/>
        </p:nvGrpSpPr>
        <p:grpSpPr>
          <a:xfrm>
            <a:off x="6972148" y="3683995"/>
            <a:ext cx="1692836" cy="2146076"/>
            <a:chOff x="7572678" y="2412693"/>
            <a:chExt cx="1692836" cy="2146076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DDBBA4A-C270-CED3-A703-BE31773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79105" y="241269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D065CE2-F10C-4918-1D79-57D6B119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72678" y="241305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558A865-3B64-9F9E-DAE3-A373DA233899}"/>
              </a:ext>
            </a:extLst>
          </p:cNvPr>
          <p:cNvGrpSpPr/>
          <p:nvPr/>
        </p:nvGrpSpPr>
        <p:grpSpPr>
          <a:xfrm>
            <a:off x="9135110" y="5844334"/>
            <a:ext cx="1068784" cy="1068784"/>
            <a:chOff x="347191" y="662179"/>
            <a:chExt cx="1635569" cy="1635569"/>
          </a:xfrm>
        </p:grpSpPr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3BBF8351-4825-0565-31E4-E0781215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B4B1CDD-070F-5DA5-7E0C-6FE8A825C9FD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86" name="Graphic 185">
                <a:extLst>
                  <a:ext uri="{FF2B5EF4-FFF2-40B4-BE49-F238E27FC236}">
                    <a16:creationId xmlns:a16="http://schemas.microsoft.com/office/drawing/2014/main" id="{803F96FC-BAC7-3FD4-6683-4DF3386CB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5B48287-487D-8EE2-CFF4-17FCE267ABE9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82E0E7E-7C2C-25B3-68B1-008686150659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91" name="Picture 190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2B155B1-5E35-B095-2B2A-AF88EEBAF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E0E8DA5D-8638-5BF9-4A03-1A48135F3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90" name="Picture 189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5132C595-5A89-AAF5-3D48-54E3A5167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88" name="Graphic 187">
                <a:extLst>
                  <a:ext uri="{FF2B5EF4-FFF2-40B4-BE49-F238E27FC236}">
                    <a16:creationId xmlns:a16="http://schemas.microsoft.com/office/drawing/2014/main" id="{3068C4DA-5F0F-AE50-10C9-9DFF01C8F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06CDC8A5-9198-13FC-2489-B104D54C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677FD55E-0518-6F17-D9C3-EEA76B141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DEAE20-170D-F9A1-9060-03D737BC74B8}"/>
              </a:ext>
            </a:extLst>
          </p:cNvPr>
          <p:cNvGrpSpPr/>
          <p:nvPr/>
        </p:nvGrpSpPr>
        <p:grpSpPr>
          <a:xfrm>
            <a:off x="2918443" y="3831023"/>
            <a:ext cx="2152142" cy="1687212"/>
            <a:chOff x="2742254" y="2521404"/>
            <a:chExt cx="2152142" cy="1687212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0170C2D-E9D4-0B08-0B34-A854C1320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3977312" flipH="1">
              <a:off x="2971907" y="2291751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BD5CC5B-E2BD-70CB-3800-209739C1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3977312" flipH="1">
              <a:off x="2978333" y="2292554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DD832E1-F850-3259-983F-4672971EB13E}"/>
              </a:ext>
            </a:extLst>
          </p:cNvPr>
          <p:cNvSpPr/>
          <p:nvPr/>
        </p:nvSpPr>
        <p:spPr>
          <a:xfrm>
            <a:off x="5779722" y="755293"/>
            <a:ext cx="491997" cy="493722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4DA77AA7-22EB-5A3C-6140-62BDEBAF7FE8}"/>
              </a:ext>
            </a:extLst>
          </p:cNvPr>
          <p:cNvSpPr/>
          <p:nvPr/>
        </p:nvSpPr>
        <p:spPr>
          <a:xfrm>
            <a:off x="3046046" y="3276137"/>
            <a:ext cx="2235769" cy="226465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07EDD7D7-97B8-60A1-3BCF-0530AC3266B5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alphaModFix amt="9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6603" y="1581323"/>
            <a:ext cx="2551106" cy="1265239"/>
          </a:xfrm>
          <a:prstGeom prst="rect">
            <a:avLst/>
          </a:prstGeom>
        </p:spPr>
      </p:pic>
      <p:pic>
        <p:nvPicPr>
          <p:cNvPr id="221" name="Picture 220" descr="A white and black frame&#10;&#10;Description automatically generated">
            <a:extLst>
              <a:ext uri="{FF2B5EF4-FFF2-40B4-BE49-F238E27FC236}">
                <a16:creationId xmlns:a16="http://schemas.microsoft.com/office/drawing/2014/main" id="{17999561-A7AC-5EA1-F0CC-20FE087651E5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alphaModFix amt="87000"/>
          </a:blip>
          <a:stretch>
            <a:fillRect/>
          </a:stretch>
        </p:blipFill>
        <p:spPr>
          <a:xfrm rot="10800000">
            <a:off x="1060919" y="5279653"/>
            <a:ext cx="2828646" cy="1395262"/>
          </a:xfrm>
          <a:prstGeom prst="rect">
            <a:avLst/>
          </a:prstGeom>
        </p:spPr>
      </p:pic>
      <p:pic>
        <p:nvPicPr>
          <p:cNvPr id="222" name="Picture 221" descr="A white and black frame&#10;&#10;Description automatically generated">
            <a:extLst>
              <a:ext uri="{FF2B5EF4-FFF2-40B4-BE49-F238E27FC236}">
                <a16:creationId xmlns:a16="http://schemas.microsoft.com/office/drawing/2014/main" id="{4CBC9A08-51C6-EB65-A21F-2A72BBD77A40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alphaModFix amt="87000"/>
          </a:blip>
          <a:stretch>
            <a:fillRect/>
          </a:stretch>
        </p:blipFill>
        <p:spPr>
          <a:xfrm rot="10800000" flipH="1">
            <a:off x="8028037" y="5341031"/>
            <a:ext cx="2828646" cy="1395262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3A724682-4DE3-4152-91F3-028A1B010A9C}"/>
              </a:ext>
            </a:extLst>
          </p:cNvPr>
          <p:cNvGrpSpPr/>
          <p:nvPr/>
        </p:nvGrpSpPr>
        <p:grpSpPr>
          <a:xfrm>
            <a:off x="1638205" y="-81860"/>
            <a:ext cx="641230" cy="234308"/>
            <a:chOff x="1617925" y="-6912"/>
            <a:chExt cx="641230" cy="234308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5AD71C0-D0D8-A50B-9AE9-F63D84E20E5F}"/>
                </a:ext>
              </a:extLst>
            </p:cNvPr>
            <p:cNvSpPr txBox="1"/>
            <p:nvPr/>
          </p:nvSpPr>
          <p:spPr>
            <a:xfrm>
              <a:off x="1617925" y="-6912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Reality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401FDDE-9302-6E8F-012D-A2F0A04B956B}"/>
                </a:ext>
              </a:extLst>
            </p:cNvPr>
            <p:cNvSpPr txBox="1"/>
            <p:nvPr/>
          </p:nvSpPr>
          <p:spPr>
            <a:xfrm>
              <a:off x="1625648" y="-3436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Reality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738E8E-465E-1820-1BA0-A44F3DA9F492}"/>
              </a:ext>
            </a:extLst>
          </p:cNvPr>
          <p:cNvGrpSpPr/>
          <p:nvPr/>
        </p:nvGrpSpPr>
        <p:grpSpPr>
          <a:xfrm>
            <a:off x="2215315" y="-5447"/>
            <a:ext cx="892146" cy="240330"/>
            <a:chOff x="2215315" y="-5447"/>
            <a:chExt cx="892146" cy="240330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DBD839B-5209-F1CE-F371-BDBE759791C2}"/>
                </a:ext>
              </a:extLst>
            </p:cNvPr>
            <p:cNvSpPr txBox="1"/>
            <p:nvPr/>
          </p:nvSpPr>
          <p:spPr>
            <a:xfrm>
              <a:off x="2215315" y="4051"/>
              <a:ext cx="88998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Perspective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3A8C95-E118-3FC0-61E5-B8A47EE2A19D}"/>
                </a:ext>
              </a:extLst>
            </p:cNvPr>
            <p:cNvSpPr txBox="1"/>
            <p:nvPr/>
          </p:nvSpPr>
          <p:spPr>
            <a:xfrm>
              <a:off x="2217474" y="-5447"/>
              <a:ext cx="88998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Perspective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5647733-84CB-730C-9100-BF4DD5F1C63B}"/>
              </a:ext>
            </a:extLst>
          </p:cNvPr>
          <p:cNvGrpSpPr/>
          <p:nvPr/>
        </p:nvGrpSpPr>
        <p:grpSpPr>
          <a:xfrm>
            <a:off x="3051397" y="-2059"/>
            <a:ext cx="834791" cy="233968"/>
            <a:chOff x="3051397" y="-2059"/>
            <a:chExt cx="834791" cy="233968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8A929BC-2177-8B94-A519-676CCA11A2FE}"/>
                </a:ext>
              </a:extLst>
            </p:cNvPr>
            <p:cNvSpPr txBox="1"/>
            <p:nvPr/>
          </p:nvSpPr>
          <p:spPr>
            <a:xfrm>
              <a:off x="3051397" y="1077"/>
              <a:ext cx="8258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Experience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D5C841A-9558-ADEC-B96F-AAC12B5A6C51}"/>
                </a:ext>
              </a:extLst>
            </p:cNvPr>
            <p:cNvSpPr txBox="1"/>
            <p:nvPr/>
          </p:nvSpPr>
          <p:spPr>
            <a:xfrm>
              <a:off x="3060321" y="-2059"/>
              <a:ext cx="8258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Experience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7FD87EB-EBD7-BA6F-341F-9CDE6100935A}"/>
              </a:ext>
            </a:extLst>
          </p:cNvPr>
          <p:cNvGrpSpPr/>
          <p:nvPr/>
        </p:nvGrpSpPr>
        <p:grpSpPr>
          <a:xfrm>
            <a:off x="3877264" y="-3136"/>
            <a:ext cx="449914" cy="233968"/>
            <a:chOff x="3877264" y="-3136"/>
            <a:chExt cx="449914" cy="233968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D27FC37-F565-0197-C135-2BC36AB1228A}"/>
                </a:ext>
              </a:extLst>
            </p:cNvPr>
            <p:cNvSpPr txBox="1"/>
            <p:nvPr/>
          </p:nvSpPr>
          <p:spPr>
            <a:xfrm>
              <a:off x="3877264" y="0"/>
              <a:ext cx="4411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Time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28073FA-5942-4071-EB5B-AE7640C09EAC}"/>
                </a:ext>
              </a:extLst>
            </p:cNvPr>
            <p:cNvSpPr txBox="1"/>
            <p:nvPr/>
          </p:nvSpPr>
          <p:spPr>
            <a:xfrm>
              <a:off x="3886032" y="-3136"/>
              <a:ext cx="4411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Time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782C0AD-F2FB-3A06-99D7-31A37F569181}"/>
              </a:ext>
            </a:extLst>
          </p:cNvPr>
          <p:cNvGrpSpPr/>
          <p:nvPr/>
        </p:nvGrpSpPr>
        <p:grpSpPr>
          <a:xfrm>
            <a:off x="4338713" y="-9616"/>
            <a:ext cx="508695" cy="240448"/>
            <a:chOff x="4338713" y="-9616"/>
            <a:chExt cx="508695" cy="240448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EC4CBA-A3EF-532B-CD16-D2AABCD84E70}"/>
                </a:ext>
              </a:extLst>
            </p:cNvPr>
            <p:cNvSpPr txBox="1"/>
            <p:nvPr/>
          </p:nvSpPr>
          <p:spPr>
            <a:xfrm>
              <a:off x="4338713" y="0"/>
              <a:ext cx="5052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Space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B503A9F-CB16-8B67-DEA9-1B527D71FAFF}"/>
                </a:ext>
              </a:extLst>
            </p:cNvPr>
            <p:cNvSpPr txBox="1"/>
            <p:nvPr/>
          </p:nvSpPr>
          <p:spPr>
            <a:xfrm>
              <a:off x="4342141" y="-9616"/>
              <a:ext cx="5052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16DDD6C-E50B-7EE4-2369-A2B828914BA5}"/>
              </a:ext>
            </a:extLst>
          </p:cNvPr>
          <p:cNvGrpSpPr/>
          <p:nvPr/>
        </p:nvGrpSpPr>
        <p:grpSpPr>
          <a:xfrm>
            <a:off x="4843980" y="-9665"/>
            <a:ext cx="1021655" cy="240497"/>
            <a:chOff x="4843980" y="-9665"/>
            <a:chExt cx="1021655" cy="240497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1758140B-AEBA-17C7-1019-155CE0D81D13}"/>
                </a:ext>
              </a:extLst>
            </p:cNvPr>
            <p:cNvSpPr txBox="1"/>
            <p:nvPr/>
          </p:nvSpPr>
          <p:spPr>
            <a:xfrm>
              <a:off x="4843980" y="0"/>
              <a:ext cx="10182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Communication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BDCBE04-310B-AD0D-E433-D22140C61692}"/>
                </a:ext>
              </a:extLst>
            </p:cNvPr>
            <p:cNvSpPr txBox="1"/>
            <p:nvPr/>
          </p:nvSpPr>
          <p:spPr>
            <a:xfrm>
              <a:off x="4847408" y="-9665"/>
              <a:ext cx="10182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Communication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90565EC-E35F-5FD6-1BBC-C223BE6F8212}"/>
              </a:ext>
            </a:extLst>
          </p:cNvPr>
          <p:cNvGrpSpPr/>
          <p:nvPr/>
        </p:nvGrpSpPr>
        <p:grpSpPr>
          <a:xfrm>
            <a:off x="5818430" y="-3656"/>
            <a:ext cx="579878" cy="230832"/>
            <a:chOff x="5818430" y="-3656"/>
            <a:chExt cx="579878" cy="2308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7216FA2-A90C-496C-4B82-EBCBAD182FAF}"/>
                </a:ext>
              </a:extLst>
            </p:cNvPr>
            <p:cNvSpPr txBox="1"/>
            <p:nvPr/>
          </p:nvSpPr>
          <p:spPr>
            <a:xfrm>
              <a:off x="5818430" y="-3656"/>
              <a:ext cx="56938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Object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A15F97-F687-9A3E-2C69-823BE06F32F3}"/>
                </a:ext>
              </a:extLst>
            </p:cNvPr>
            <p:cNvSpPr txBox="1"/>
            <p:nvPr/>
          </p:nvSpPr>
          <p:spPr>
            <a:xfrm>
              <a:off x="5828921" y="-3656"/>
              <a:ext cx="56938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Object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DA7211A-A5B5-D569-2CCB-34821EAD8DCF}"/>
              </a:ext>
            </a:extLst>
          </p:cNvPr>
          <p:cNvGrpSpPr/>
          <p:nvPr/>
        </p:nvGrpSpPr>
        <p:grpSpPr>
          <a:xfrm>
            <a:off x="6384089" y="-7189"/>
            <a:ext cx="707930" cy="234365"/>
            <a:chOff x="6384089" y="-7189"/>
            <a:chExt cx="707930" cy="234365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65E0FDC-3DE7-F0F8-D36C-0B07377CAA4E}"/>
                </a:ext>
              </a:extLst>
            </p:cNvPr>
            <p:cNvSpPr txBox="1"/>
            <p:nvPr/>
          </p:nvSpPr>
          <p:spPr>
            <a:xfrm>
              <a:off x="6384089" y="-3656"/>
              <a:ext cx="6976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Property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F59B0C-071B-EBE4-3E48-5DBD746931B3}"/>
                </a:ext>
              </a:extLst>
            </p:cNvPr>
            <p:cNvSpPr txBox="1"/>
            <p:nvPr/>
          </p:nvSpPr>
          <p:spPr>
            <a:xfrm>
              <a:off x="6394392" y="-7189"/>
              <a:ext cx="6976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Property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11F57EC-9CC8-5209-D051-916D61E604EB}"/>
              </a:ext>
            </a:extLst>
          </p:cNvPr>
          <p:cNvGrpSpPr/>
          <p:nvPr/>
        </p:nvGrpSpPr>
        <p:grpSpPr>
          <a:xfrm>
            <a:off x="7013413" y="-5581"/>
            <a:ext cx="444488" cy="232757"/>
            <a:chOff x="7013413" y="-5581"/>
            <a:chExt cx="444488" cy="232757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403FB601-5330-96F8-5C8F-C6C5E195588F}"/>
                </a:ext>
              </a:extLst>
            </p:cNvPr>
            <p:cNvSpPr txBox="1"/>
            <p:nvPr/>
          </p:nvSpPr>
          <p:spPr>
            <a:xfrm>
              <a:off x="7013413" y="-3656"/>
              <a:ext cx="4411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Help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D8805EE-ADEB-7E63-6F47-CD8F8ADDACD1}"/>
                </a:ext>
              </a:extLst>
            </p:cNvPr>
            <p:cNvSpPr txBox="1"/>
            <p:nvPr/>
          </p:nvSpPr>
          <p:spPr>
            <a:xfrm>
              <a:off x="7016755" y="-5581"/>
              <a:ext cx="4411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Help</a:t>
              </a:r>
            </a:p>
          </p:txBody>
        </p:sp>
      </p:grpSp>
      <p:pic>
        <p:nvPicPr>
          <p:cNvPr id="117" name="Picture 116" descr="A white square with a black background&#10;&#10;Description automatically generated">
            <a:extLst>
              <a:ext uri="{FF2B5EF4-FFF2-40B4-BE49-F238E27FC236}">
                <a16:creationId xmlns:a16="http://schemas.microsoft.com/office/drawing/2014/main" id="{DD501084-5687-9FD9-2F45-A822825379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80417" y="2891397"/>
            <a:ext cx="528583" cy="522899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4A636878-6BD1-02EA-FD96-A062C598CE6D}"/>
              </a:ext>
            </a:extLst>
          </p:cNvPr>
          <p:cNvGrpSpPr/>
          <p:nvPr/>
        </p:nvGrpSpPr>
        <p:grpSpPr>
          <a:xfrm>
            <a:off x="7446691" y="-2536"/>
            <a:ext cx="769570" cy="233368"/>
            <a:chOff x="7446691" y="-2536"/>
            <a:chExt cx="769570" cy="233368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72C6ECD-3460-9D06-A4A1-256220F330C8}"/>
                </a:ext>
              </a:extLst>
            </p:cNvPr>
            <p:cNvSpPr txBox="1"/>
            <p:nvPr/>
          </p:nvSpPr>
          <p:spPr>
            <a:xfrm>
              <a:off x="7446691" y="0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Hierarchy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6E0F137-E917-4E69-9DFC-CDDB66A3D09D}"/>
                </a:ext>
              </a:extLst>
            </p:cNvPr>
            <p:cNvSpPr txBox="1"/>
            <p:nvPr/>
          </p:nvSpPr>
          <p:spPr>
            <a:xfrm>
              <a:off x="7454514" y="-2536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Hierarchy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3460D42-FF8C-CEA0-F9C1-2936347B0BDC}"/>
              </a:ext>
            </a:extLst>
          </p:cNvPr>
          <p:cNvGrpSpPr/>
          <p:nvPr/>
        </p:nvGrpSpPr>
        <p:grpSpPr>
          <a:xfrm>
            <a:off x="4272465" y="307538"/>
            <a:ext cx="450139" cy="233968"/>
            <a:chOff x="4272465" y="307538"/>
            <a:chExt cx="450139" cy="233968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3648DF8-5776-B2BD-5CA8-A96884F20127}"/>
                </a:ext>
              </a:extLst>
            </p:cNvPr>
            <p:cNvSpPr txBox="1"/>
            <p:nvPr/>
          </p:nvSpPr>
          <p:spPr>
            <a:xfrm>
              <a:off x="4272465" y="310674"/>
              <a:ext cx="4411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Home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4567507-EE06-C672-53B7-DEC6A2BB6B2A}"/>
                </a:ext>
              </a:extLst>
            </p:cNvPr>
            <p:cNvSpPr txBox="1"/>
            <p:nvPr/>
          </p:nvSpPr>
          <p:spPr>
            <a:xfrm>
              <a:off x="4281458" y="307538"/>
              <a:ext cx="4411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Home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D8774DC-CF2A-6220-33B3-E2E599DD30BB}"/>
              </a:ext>
            </a:extLst>
          </p:cNvPr>
          <p:cNvGrpSpPr/>
          <p:nvPr/>
        </p:nvGrpSpPr>
        <p:grpSpPr>
          <a:xfrm>
            <a:off x="4868006" y="311383"/>
            <a:ext cx="703814" cy="235397"/>
            <a:chOff x="4868006" y="311383"/>
            <a:chExt cx="703814" cy="235397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AE03B5A-58FD-5BE3-4DEE-B78208C53D1E}"/>
                </a:ext>
              </a:extLst>
            </p:cNvPr>
            <p:cNvSpPr txBox="1"/>
            <p:nvPr/>
          </p:nvSpPr>
          <p:spPr>
            <a:xfrm>
              <a:off x="4868006" y="311383"/>
              <a:ext cx="6976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About Me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9D561EF-07F9-140C-5174-B558614752D0}"/>
                </a:ext>
              </a:extLst>
            </p:cNvPr>
            <p:cNvSpPr txBox="1"/>
            <p:nvPr/>
          </p:nvSpPr>
          <p:spPr>
            <a:xfrm>
              <a:off x="4874193" y="315948"/>
              <a:ext cx="6976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About Me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A2ECC4D-F4F1-1267-654B-9F3DAFA18E5E}"/>
              </a:ext>
            </a:extLst>
          </p:cNvPr>
          <p:cNvGrpSpPr/>
          <p:nvPr/>
        </p:nvGrpSpPr>
        <p:grpSpPr>
          <a:xfrm>
            <a:off x="5722249" y="304975"/>
            <a:ext cx="774875" cy="236104"/>
            <a:chOff x="5722249" y="304975"/>
            <a:chExt cx="774875" cy="236104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5A75985-2B3D-EB39-6E87-B9EE1A1FBF28}"/>
                </a:ext>
              </a:extLst>
            </p:cNvPr>
            <p:cNvSpPr txBox="1"/>
            <p:nvPr/>
          </p:nvSpPr>
          <p:spPr>
            <a:xfrm>
              <a:off x="5727170" y="304975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Portfolio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1C22A3-6FC9-F133-5C7E-C6538D683AC1}"/>
                </a:ext>
              </a:extLst>
            </p:cNvPr>
            <p:cNvSpPr txBox="1"/>
            <p:nvPr/>
          </p:nvSpPr>
          <p:spPr>
            <a:xfrm>
              <a:off x="5722249" y="310247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Portfolio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BA7AEEB-A18F-227F-3B34-7C446821F60D}"/>
                </a:ext>
              </a:extLst>
            </p:cNvPr>
            <p:cNvSpPr txBox="1"/>
            <p:nvPr/>
          </p:nvSpPr>
          <p:spPr>
            <a:xfrm>
              <a:off x="5735377" y="307538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Portfolio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54F1AA2-0C74-EB78-86E8-EE16BEC33B63}"/>
              </a:ext>
            </a:extLst>
          </p:cNvPr>
          <p:cNvGrpSpPr/>
          <p:nvPr/>
        </p:nvGrpSpPr>
        <p:grpSpPr>
          <a:xfrm>
            <a:off x="6587984" y="301876"/>
            <a:ext cx="713435" cy="234632"/>
            <a:chOff x="6587984" y="301876"/>
            <a:chExt cx="713435" cy="234632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1E57339-D64A-47D6-846F-017D5D22AD66}"/>
                </a:ext>
              </a:extLst>
            </p:cNvPr>
            <p:cNvSpPr txBox="1"/>
            <p:nvPr/>
          </p:nvSpPr>
          <p:spPr>
            <a:xfrm>
              <a:off x="6587984" y="305676"/>
              <a:ext cx="6976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Services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3618371-9CA0-CD63-114D-893358FC92C5}"/>
                </a:ext>
              </a:extLst>
            </p:cNvPr>
            <p:cNvSpPr txBox="1"/>
            <p:nvPr/>
          </p:nvSpPr>
          <p:spPr>
            <a:xfrm>
              <a:off x="6603792" y="301876"/>
              <a:ext cx="6976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Services</a:t>
              </a:r>
            </a:p>
          </p:txBody>
        </p:sp>
      </p:grpSp>
      <p:pic>
        <p:nvPicPr>
          <p:cNvPr id="119" name="Picture 118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D0912E7D-EF71-4106-7A5F-8B1EA6B54AE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2086" y="651146"/>
            <a:ext cx="482553" cy="498818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382483E-FDB6-084A-934E-5BE8CABFBC55}"/>
              </a:ext>
            </a:extLst>
          </p:cNvPr>
          <p:cNvGrpSpPr/>
          <p:nvPr/>
        </p:nvGrpSpPr>
        <p:grpSpPr>
          <a:xfrm>
            <a:off x="7364312" y="301876"/>
            <a:ext cx="642829" cy="233931"/>
            <a:chOff x="7364312" y="301876"/>
            <a:chExt cx="642829" cy="233931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5C42A87-0F49-4ECE-662E-E92858123182}"/>
                </a:ext>
              </a:extLst>
            </p:cNvPr>
            <p:cNvSpPr txBox="1"/>
            <p:nvPr/>
          </p:nvSpPr>
          <p:spPr>
            <a:xfrm>
              <a:off x="7364312" y="304975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bg1"/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Contact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0473B8E-C5F9-05A5-0852-FD64F7CC024C}"/>
                </a:ext>
              </a:extLst>
            </p:cNvPr>
            <p:cNvSpPr txBox="1"/>
            <p:nvPr/>
          </p:nvSpPr>
          <p:spPr>
            <a:xfrm>
              <a:off x="7373634" y="301876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134427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Contact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0993A90-03EB-16A3-A969-D69B623C00D1}"/>
              </a:ext>
            </a:extLst>
          </p:cNvPr>
          <p:cNvGrpSpPr/>
          <p:nvPr/>
        </p:nvGrpSpPr>
        <p:grpSpPr>
          <a:xfrm>
            <a:off x="68353" y="-4198"/>
            <a:ext cx="1539340" cy="239572"/>
            <a:chOff x="68353" y="-4198"/>
            <a:chExt cx="1539340" cy="23957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8A41E97-3443-F8CF-A1E7-EB4EFF065525}"/>
                </a:ext>
              </a:extLst>
            </p:cNvPr>
            <p:cNvSpPr txBox="1"/>
            <p:nvPr/>
          </p:nvSpPr>
          <p:spPr>
            <a:xfrm>
              <a:off x="68353" y="4542"/>
              <a:ext cx="1535998" cy="230832"/>
            </a:xfrm>
            <a:prstGeom prst="rect">
              <a:avLst/>
            </a:prstGeom>
            <a:noFill/>
            <a:effectLst>
              <a:glow>
                <a:schemeClr val="bg1"/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900" b="1" u="sng" dirty="0">
                  <a:solidFill>
                    <a:schemeClr val="bg1"/>
                  </a:solidFill>
                  <a:effectLst>
                    <a:glow rad="12700">
                      <a:schemeClr val="bg1">
                        <a:alpha val="16283"/>
                      </a:schemeClr>
                    </a:glow>
                    <a:outerShdw blurRad="588152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Infin8te_❖</a:t>
              </a:r>
              <a:r>
                <a:rPr lang="el-GR" sz="900" b="1" u="sng" dirty="0">
                  <a:solidFill>
                    <a:schemeClr val="bg1"/>
                  </a:solidFill>
                  <a:effectLst>
                    <a:glow rad="12700">
                      <a:schemeClr val="bg1">
                        <a:alpha val="16283"/>
                      </a:schemeClr>
                    </a:glow>
                    <a:outerShdw blurRad="588152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_</a:t>
              </a:r>
              <a:r>
                <a:rPr lang="en-US" sz="900" b="1" u="sng" dirty="0">
                  <a:solidFill>
                    <a:schemeClr val="bg1"/>
                  </a:solidFill>
                  <a:effectLst>
                    <a:glow rad="12700">
                      <a:schemeClr val="bg1">
                        <a:alpha val="16283"/>
                      </a:schemeClr>
                    </a:glow>
                    <a:outerShdw blurRad="588152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Realities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9415331-856C-59EC-1423-A8197265CCB7}"/>
                </a:ext>
              </a:extLst>
            </p:cNvPr>
            <p:cNvSpPr txBox="1"/>
            <p:nvPr/>
          </p:nvSpPr>
          <p:spPr>
            <a:xfrm>
              <a:off x="71695" y="-4198"/>
              <a:ext cx="1535998" cy="230832"/>
            </a:xfrm>
            <a:prstGeom prst="rect">
              <a:avLst/>
            </a:prstGeom>
            <a:noFill/>
            <a:effectLst>
              <a:glow>
                <a:schemeClr val="bg1"/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9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2700">
                      <a:schemeClr val="bg1">
                        <a:alpha val="16283"/>
                      </a:schemeClr>
                    </a:glow>
                    <a:outerShdw blurRad="588152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Infin8te_❖</a:t>
              </a:r>
              <a:r>
                <a:rPr lang="el-GR" sz="9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2700">
                      <a:schemeClr val="bg1">
                        <a:alpha val="16283"/>
                      </a:schemeClr>
                    </a:glow>
                    <a:outerShdw blurRad="588152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_</a:t>
              </a:r>
              <a:r>
                <a:rPr lang="en-US" sz="9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2700">
                      <a:schemeClr val="bg1">
                        <a:alpha val="16283"/>
                      </a:schemeClr>
                    </a:glow>
                    <a:outerShdw blurRad="588152" dist="38100" dir="5400000" algn="t" rotWithShape="0">
                      <a:schemeClr val="bg1"/>
                    </a:outerShdw>
                  </a:effectLst>
                  <a:latin typeface="Operator Mono Light" panose="02000009000000000000" pitchFamily="49" charset="0"/>
                  <a:ea typeface="Fira Code" panose="020B0809050000020004" pitchFamily="49" charset="0"/>
                </a:rPr>
                <a:t>Realities</a:t>
              </a:r>
            </a:p>
          </p:txBody>
        </p:sp>
      </p:grpSp>
      <p:pic>
        <p:nvPicPr>
          <p:cNvPr id="114" name="Graphic 113">
            <a:extLst>
              <a:ext uri="{FF2B5EF4-FFF2-40B4-BE49-F238E27FC236}">
                <a16:creationId xmlns:a16="http://schemas.microsoft.com/office/drawing/2014/main" id="{0FAD3044-F153-BD62-F610-8C96699B23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601" y="684374"/>
            <a:ext cx="344219" cy="3442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54B65960-FFF2-0A4D-7590-DE6B33EED20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634" y="683813"/>
            <a:ext cx="344219" cy="344219"/>
          </a:xfrm>
          <a:prstGeom prst="rect">
            <a:avLst/>
          </a:prstGeom>
          <a:effectLst>
            <a:outerShdw blurRad="212008" dist="38100" dir="5400000" algn="t" rotWithShape="0">
              <a:schemeClr val="bg1"/>
            </a:outerShdw>
          </a:effectLst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2F64D3AA-93D0-AEDA-5790-E5AB9CA26068}"/>
              </a:ext>
            </a:extLst>
          </p:cNvPr>
          <p:cNvSpPr/>
          <p:nvPr/>
        </p:nvSpPr>
        <p:spPr>
          <a:xfrm>
            <a:off x="577958" y="656409"/>
            <a:ext cx="950623" cy="3966449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AE61C8F3-B72B-6ED8-84C9-4EE4EB37135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9478" y="1081223"/>
            <a:ext cx="482553" cy="498818"/>
          </a:xfrm>
          <a:prstGeom prst="rect">
            <a:avLst/>
          </a:prstGeom>
        </p:spPr>
      </p:pic>
      <p:pic>
        <p:nvPicPr>
          <p:cNvPr id="121" name="Picture 120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B99B7DBC-5B01-4D69-2B06-FFAE70ADA9F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4101" y="1518978"/>
            <a:ext cx="482553" cy="498818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499410A-2B6A-36A6-A65F-E90D0D35BFE6}"/>
              </a:ext>
            </a:extLst>
          </p:cNvPr>
          <p:cNvGrpSpPr/>
          <p:nvPr/>
        </p:nvGrpSpPr>
        <p:grpSpPr>
          <a:xfrm>
            <a:off x="54382" y="1157711"/>
            <a:ext cx="303827" cy="309291"/>
            <a:chOff x="493128" y="699365"/>
            <a:chExt cx="341232" cy="347369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F9ABF7F2-272C-B427-6DDC-15E4DC9A0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93128" y="713861"/>
              <a:ext cx="332873" cy="33287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778C4517-E9A8-D572-A060-9A80E78B5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01487" y="699365"/>
              <a:ext cx="332873" cy="332873"/>
            </a:xfrm>
            <a:prstGeom prst="rect">
              <a:avLst/>
            </a:prstGeom>
            <a:effectLst>
              <a:glow rad="12700">
                <a:schemeClr val="bg1"/>
              </a:glow>
              <a:outerShdw blurRad="109571" dist="38100" dir="5400000" algn="t" rotWithShape="0">
                <a:schemeClr val="bg1"/>
              </a:outerShdw>
            </a:effectLst>
          </p:spPr>
        </p:pic>
      </p:grp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AD594FB-CE81-F989-6C07-B81E58E6CC43}"/>
              </a:ext>
            </a:extLst>
          </p:cNvPr>
          <p:cNvCxnSpPr>
            <a:cxnSpLocks/>
          </p:cNvCxnSpPr>
          <p:nvPr/>
        </p:nvCxnSpPr>
        <p:spPr>
          <a:xfrm>
            <a:off x="506622" y="571516"/>
            <a:ext cx="0" cy="3836947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9F0EA7B-05F4-4F86-B85D-3B4248525B91}"/>
              </a:ext>
            </a:extLst>
          </p:cNvPr>
          <p:cNvGrpSpPr/>
          <p:nvPr/>
        </p:nvGrpSpPr>
        <p:grpSpPr>
          <a:xfrm>
            <a:off x="582360" y="671806"/>
            <a:ext cx="498812" cy="498812"/>
            <a:chOff x="558799" y="643224"/>
            <a:chExt cx="498812" cy="4988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79" name="Picture 178" descr="A white border on a black background&#10;&#10;Description automatically generated">
              <a:extLst>
                <a:ext uri="{FF2B5EF4-FFF2-40B4-BE49-F238E27FC236}">
                  <a16:creationId xmlns:a16="http://schemas.microsoft.com/office/drawing/2014/main" id="{BF536182-7E6F-2ED0-4099-E731F224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58799" y="643224"/>
              <a:ext cx="498812" cy="498812"/>
            </a:xfrm>
            <a:prstGeom prst="rect">
              <a:avLst/>
            </a:prstGeom>
          </p:spPr>
        </p:pic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7476187C-9603-0109-CDAD-BFCF32BE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652031" y="728286"/>
              <a:ext cx="315593" cy="315593"/>
            </a:xfrm>
            <a:prstGeom prst="rect">
              <a:avLst/>
            </a:prstGeom>
            <a:effectLst>
              <a:outerShdw blurRad="73276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5" name="Graphic 174">
              <a:extLst>
                <a:ext uri="{FF2B5EF4-FFF2-40B4-BE49-F238E27FC236}">
                  <a16:creationId xmlns:a16="http://schemas.microsoft.com/office/drawing/2014/main" id="{88D27DFF-0336-4318-9F87-A61B704F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62428" y="736296"/>
              <a:ext cx="298493" cy="298493"/>
            </a:xfrm>
            <a:prstGeom prst="rect">
              <a:avLst/>
            </a:prstGeom>
            <a:effectLst>
              <a:glow rad="12700">
                <a:schemeClr val="bg1">
                  <a:alpha val="12556"/>
                </a:schemeClr>
              </a:glow>
              <a:outerShdw blurRad="73276" dist="38100" dir="5400000" algn="t" rotWithShape="0">
                <a:schemeClr val="bg1">
                  <a:alpha val="62246"/>
                </a:schemeClr>
              </a:outerShdw>
            </a:effectLst>
          </p:spPr>
        </p:pic>
      </p:grpSp>
      <p:pic>
        <p:nvPicPr>
          <p:cNvPr id="204" name="Picture 203" descr="A white border on a black background&#10;&#10;Description automatically generated">
            <a:extLst>
              <a:ext uri="{FF2B5EF4-FFF2-40B4-BE49-F238E27FC236}">
                <a16:creationId xmlns:a16="http://schemas.microsoft.com/office/drawing/2014/main" id="{7E599DE7-BDBA-7A1F-6C8D-46FF2855171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11993" y="669267"/>
            <a:ext cx="498812" cy="4988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28CAB828-414D-1537-885F-13483C09DA6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47966" y="806975"/>
            <a:ext cx="228949" cy="2289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4859762B-8D29-11DC-6744-01A36C883FE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55320" y="792202"/>
            <a:ext cx="228949" cy="228949"/>
          </a:xfrm>
          <a:prstGeom prst="rect">
            <a:avLst/>
          </a:prstGeom>
          <a:effectLst>
            <a:outerShdw blurRad="219091" dist="38100" dir="5400000" algn="t" rotWithShape="0">
              <a:schemeClr val="bg1"/>
            </a:outerShdw>
          </a:effectLst>
        </p:spPr>
      </p:pic>
      <p:pic>
        <p:nvPicPr>
          <p:cNvPr id="210" name="Picture 209" descr="A white border on a black background&#10;&#10;Description automatically generated">
            <a:extLst>
              <a:ext uri="{FF2B5EF4-FFF2-40B4-BE49-F238E27FC236}">
                <a16:creationId xmlns:a16="http://schemas.microsoft.com/office/drawing/2014/main" id="{D0F4A357-C0F0-1AAE-7430-727FB0201D8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84394" y="1194666"/>
            <a:ext cx="498812" cy="4988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16A4092-C770-D097-E4D6-FD7EA9DED0AD}"/>
              </a:ext>
            </a:extLst>
          </p:cNvPr>
          <p:cNvCxnSpPr>
            <a:cxnSpLocks/>
          </p:cNvCxnSpPr>
          <p:nvPr/>
        </p:nvCxnSpPr>
        <p:spPr>
          <a:xfrm>
            <a:off x="839694" y="799950"/>
            <a:ext cx="0" cy="3651595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C0CD6D-0C28-1CFF-E78B-DC1ADC8A7486}"/>
              </a:ext>
            </a:extLst>
          </p:cNvPr>
          <p:cNvCxnSpPr>
            <a:cxnSpLocks/>
          </p:cNvCxnSpPr>
          <p:nvPr/>
        </p:nvCxnSpPr>
        <p:spPr>
          <a:xfrm>
            <a:off x="1272726" y="799950"/>
            <a:ext cx="0" cy="3651595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Picture 212" descr="A white border on a black background&#10;&#10;Description automatically generated">
            <a:extLst>
              <a:ext uri="{FF2B5EF4-FFF2-40B4-BE49-F238E27FC236}">
                <a16:creationId xmlns:a16="http://schemas.microsoft.com/office/drawing/2014/main" id="{44952106-89D6-4ECC-DDCC-31626F5198D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19805" y="1196598"/>
            <a:ext cx="498812" cy="4988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0C768536-E4EE-9096-BA0C-14C922EAF9BF}"/>
              </a:ext>
            </a:extLst>
          </p:cNvPr>
          <p:cNvCxnSpPr>
            <a:cxnSpLocks/>
            <a:endCxn id="209" idx="3"/>
          </p:cNvCxnSpPr>
          <p:nvPr/>
        </p:nvCxnSpPr>
        <p:spPr>
          <a:xfrm>
            <a:off x="215560" y="906677"/>
            <a:ext cx="1168709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Graphic 231">
            <a:extLst>
              <a:ext uri="{FF2B5EF4-FFF2-40B4-BE49-F238E27FC236}">
                <a16:creationId xmlns:a16="http://schemas.microsoft.com/office/drawing/2014/main" id="{BC069E23-F47C-DC4D-7253-CCA50B962D4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1034" y="1291007"/>
            <a:ext cx="289034" cy="2890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10FA03A9-19F1-0156-0D24-BB08C0D66F8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33500" y="1213180"/>
            <a:ext cx="427535" cy="4275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A373EFEC-D806-B735-8445-628CEF8EDD5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637349" y="1203450"/>
            <a:ext cx="427535" cy="427535"/>
          </a:xfrm>
          <a:prstGeom prst="rect">
            <a:avLst/>
          </a:prstGeom>
          <a:effectLst>
            <a:outerShdw blurRad="126175" dist="38100" dir="5400000" algn="t" rotWithShape="0">
              <a:schemeClr val="bg1">
                <a:alpha val="86209"/>
              </a:schemeClr>
            </a:outerShdw>
          </a:effectLst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A365435F-56C6-AD7D-E679-FABA6E16B21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149329" y="1282267"/>
            <a:ext cx="289034" cy="289034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41" name="Picture 240" descr="A white border on a black background&#10;&#10;Description automatically generated">
            <a:extLst>
              <a:ext uri="{FF2B5EF4-FFF2-40B4-BE49-F238E27FC236}">
                <a16:creationId xmlns:a16="http://schemas.microsoft.com/office/drawing/2014/main" id="{78D52430-0E76-AA21-A346-3DC4B0E1983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86882" y="1736860"/>
            <a:ext cx="498812" cy="4988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2" name="Picture 241" descr="A white border on a black background&#10;&#10;Description automatically generated">
            <a:extLst>
              <a:ext uri="{FF2B5EF4-FFF2-40B4-BE49-F238E27FC236}">
                <a16:creationId xmlns:a16="http://schemas.microsoft.com/office/drawing/2014/main" id="{322C60DC-C2B9-ED28-AE90-06827A72A51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28386" y="1734855"/>
            <a:ext cx="498812" cy="4988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8" name="Group 247">
            <a:extLst>
              <a:ext uri="{FF2B5EF4-FFF2-40B4-BE49-F238E27FC236}">
                <a16:creationId xmlns:a16="http://schemas.microsoft.com/office/drawing/2014/main" id="{CBEB3741-1716-8020-8CB0-56E8FD28C7E4}"/>
              </a:ext>
            </a:extLst>
          </p:cNvPr>
          <p:cNvGrpSpPr/>
          <p:nvPr/>
        </p:nvGrpSpPr>
        <p:grpSpPr>
          <a:xfrm>
            <a:off x="698049" y="1839082"/>
            <a:ext cx="287840" cy="288643"/>
            <a:chOff x="3441542" y="2374853"/>
            <a:chExt cx="287840" cy="288643"/>
          </a:xfrm>
        </p:grpSpPr>
        <p:pic>
          <p:nvPicPr>
            <p:cNvPr id="246" name="Graphic 245">
              <a:extLst>
                <a:ext uri="{FF2B5EF4-FFF2-40B4-BE49-F238E27FC236}">
                  <a16:creationId xmlns:a16="http://schemas.microsoft.com/office/drawing/2014/main" id="{D8960D48-D2F2-88DA-546C-E745153A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3441542" y="2375656"/>
              <a:ext cx="287840" cy="28784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65DD54CE-1F17-468F-D61F-89A7B955E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3441542" y="2374853"/>
              <a:ext cx="287840" cy="287840"/>
            </a:xfrm>
            <a:prstGeom prst="rect">
              <a:avLst/>
            </a:prstGeom>
            <a:effectLst>
              <a:outerShdw blurRad="446814" dist="50800" dir="5400000" sx="106306" sy="106306" algn="ctr" rotWithShape="0">
                <a:schemeClr val="bg1"/>
              </a:outerShdw>
            </a:effectLst>
          </p:spPr>
        </p:pic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344EDC3-90E8-5147-4981-C7F3FF319D5F}"/>
              </a:ext>
            </a:extLst>
          </p:cNvPr>
          <p:cNvGrpSpPr/>
          <p:nvPr/>
        </p:nvGrpSpPr>
        <p:grpSpPr>
          <a:xfrm>
            <a:off x="1125290" y="1822871"/>
            <a:ext cx="291614" cy="283634"/>
            <a:chOff x="4519852" y="2157172"/>
            <a:chExt cx="291614" cy="283634"/>
          </a:xfrm>
        </p:grpSpPr>
        <p:pic>
          <p:nvPicPr>
            <p:cNvPr id="244" name="Graphic 243">
              <a:extLst>
                <a:ext uri="{FF2B5EF4-FFF2-40B4-BE49-F238E27FC236}">
                  <a16:creationId xmlns:a16="http://schemas.microsoft.com/office/drawing/2014/main" id="{3958CCB9-5F78-7539-C3DB-0724C45A8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4519852" y="2157975"/>
              <a:ext cx="282831" cy="28283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9" name="Graphic 248">
              <a:extLst>
                <a:ext uri="{FF2B5EF4-FFF2-40B4-BE49-F238E27FC236}">
                  <a16:creationId xmlns:a16="http://schemas.microsoft.com/office/drawing/2014/main" id="{0925F0B1-DE7D-287E-6B3A-8AB74E879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4528635" y="2157172"/>
              <a:ext cx="282831" cy="282831"/>
            </a:xfrm>
            <a:prstGeom prst="rect">
              <a:avLst/>
            </a:prstGeom>
            <a:effectLst>
              <a:outerShdw blurRad="95347" dist="38100" dir="5400000" algn="t" rotWithShape="0">
                <a:schemeClr val="bg1"/>
              </a:outerShdw>
            </a:effectLst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B021E01-D72F-4BAC-3F15-5E6BE568C39E}"/>
              </a:ext>
            </a:extLst>
          </p:cNvPr>
          <p:cNvGrpSpPr/>
          <p:nvPr/>
        </p:nvGrpSpPr>
        <p:grpSpPr>
          <a:xfrm>
            <a:off x="7923736" y="601982"/>
            <a:ext cx="2641502" cy="1271767"/>
            <a:chOff x="1505395" y="591914"/>
            <a:chExt cx="2641502" cy="1271767"/>
          </a:xfrm>
        </p:grpSpPr>
        <p:pic>
          <p:nvPicPr>
            <p:cNvPr id="219" name="Picture 218" descr="A white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E46FED2C-5BA8-E784-50BC-CC6E3758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lum bright="70000" contrast="-70000"/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505395" y="591914"/>
              <a:ext cx="2045151" cy="1014307"/>
            </a:xfrm>
            <a:prstGeom prst="rect">
              <a:avLst/>
            </a:prstGeom>
          </p:spPr>
        </p:pic>
        <p:sp>
          <p:nvSpPr>
            <p:cNvPr id="235" name="Round Diagonal Corner Rectangle 234">
              <a:extLst>
                <a:ext uri="{FF2B5EF4-FFF2-40B4-BE49-F238E27FC236}">
                  <a16:creationId xmlns:a16="http://schemas.microsoft.com/office/drawing/2014/main" id="{D047BD9D-9D27-1818-0E68-C4710DE1DD5F}"/>
                </a:ext>
              </a:extLst>
            </p:cNvPr>
            <p:cNvSpPr/>
            <p:nvPr/>
          </p:nvSpPr>
          <p:spPr>
            <a:xfrm>
              <a:off x="1871212" y="748082"/>
              <a:ext cx="2275685" cy="1115599"/>
            </a:xfrm>
            <a:prstGeom prst="round2Diag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2" name="Picture 251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13E5C014-94CD-365C-6707-C97B1AFD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957608" y="807063"/>
              <a:ext cx="482553" cy="498818"/>
            </a:xfrm>
            <a:prstGeom prst="rect">
              <a:avLst/>
            </a:prstGeom>
          </p:spPr>
        </p:pic>
        <p:pic>
          <p:nvPicPr>
            <p:cNvPr id="253" name="Picture 252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044145A7-BB11-3BCC-AE70-052ED66E3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25863" y="813962"/>
              <a:ext cx="482553" cy="498818"/>
            </a:xfrm>
            <a:prstGeom prst="rect">
              <a:avLst/>
            </a:prstGeom>
          </p:spPr>
        </p:pic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2B34875-9C7B-32FD-5EAB-BE787E491785}"/>
              </a:ext>
            </a:extLst>
          </p:cNvPr>
          <p:cNvGrpSpPr/>
          <p:nvPr/>
        </p:nvGrpSpPr>
        <p:grpSpPr>
          <a:xfrm>
            <a:off x="1727279" y="620530"/>
            <a:ext cx="1766661" cy="1762588"/>
            <a:chOff x="4270268" y="849180"/>
            <a:chExt cx="2778997" cy="277259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7037E13-94A3-497D-3D5E-ADB03DBC0940}"/>
                </a:ext>
              </a:extLst>
            </p:cNvPr>
            <p:cNvGrpSpPr/>
            <p:nvPr/>
          </p:nvGrpSpPr>
          <p:grpSpPr>
            <a:xfrm>
              <a:off x="4907705" y="1468543"/>
              <a:ext cx="1563417" cy="1563417"/>
              <a:chOff x="4312772" y="1745451"/>
              <a:chExt cx="3515519" cy="3515519"/>
            </a:xfrm>
          </p:grpSpPr>
          <p:pic>
            <p:nvPicPr>
              <p:cNvPr id="297" name="Graphic 296">
                <a:extLst>
                  <a:ext uri="{FF2B5EF4-FFF2-40B4-BE49-F238E27FC236}">
                    <a16:creationId xmlns:a16="http://schemas.microsoft.com/office/drawing/2014/main" id="{E9ECB7F4-7B97-22E7-D728-F2818E495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9CCA6CE3-F0FA-6463-668C-0DEDC5CEF6DD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B1F58E6C-15FC-BBF7-BCE7-C5F11BA49819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302" name="Picture 30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4AFE7A4C-81F2-A3CC-5201-031D133F4D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58BF105-65CD-E177-410B-633861C030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301" name="Picture 30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05030BD9-195E-9D6C-166B-547965AB8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298">
                <a:extLst>
                  <a:ext uri="{FF2B5EF4-FFF2-40B4-BE49-F238E27FC236}">
                    <a16:creationId xmlns:a16="http://schemas.microsoft.com/office/drawing/2014/main" id="{E02F48E5-0BD3-BAFF-9422-604E3CC12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C14C378A-1984-D85C-E7C9-12F1B555E159}"/>
                </a:ext>
              </a:extLst>
            </p:cNvPr>
            <p:cNvGrpSpPr/>
            <p:nvPr/>
          </p:nvGrpSpPr>
          <p:grpSpPr>
            <a:xfrm>
              <a:off x="6231452" y="2806753"/>
              <a:ext cx="815017" cy="815017"/>
              <a:chOff x="4312772" y="1745451"/>
              <a:chExt cx="3515519" cy="3515519"/>
            </a:xfrm>
          </p:grpSpPr>
          <p:pic>
            <p:nvPicPr>
              <p:cNvPr id="290" name="Graphic 289">
                <a:extLst>
                  <a:ext uri="{FF2B5EF4-FFF2-40B4-BE49-F238E27FC236}">
                    <a16:creationId xmlns:a16="http://schemas.microsoft.com/office/drawing/2014/main" id="{5E02654C-A607-B9F9-2414-511B26E09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2DFCC3E4-FD6C-15A4-464A-9523FA7145A4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F308122C-D9CC-CC73-37ED-467C6ADA7095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295" name="Picture 294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9435291-F5F4-29FC-CA60-A10FAA23EB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296" name="Picture 295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BEAAFA1B-9F0A-F6B0-6069-EDBCF31967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294" name="Picture 293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59FEED1A-BFE4-9AEC-55EE-E0D1B5D1F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292" name="Graphic 291">
                <a:extLst>
                  <a:ext uri="{FF2B5EF4-FFF2-40B4-BE49-F238E27FC236}">
                    <a16:creationId xmlns:a16="http://schemas.microsoft.com/office/drawing/2014/main" id="{107AABB6-E67A-C5DE-6B2C-3DA5ACA28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71C45EB2-891A-60B8-6869-BD46C5B0E8F2}"/>
                </a:ext>
              </a:extLst>
            </p:cNvPr>
            <p:cNvGrpSpPr/>
            <p:nvPr/>
          </p:nvGrpSpPr>
          <p:grpSpPr>
            <a:xfrm>
              <a:off x="4282981" y="853725"/>
              <a:ext cx="815017" cy="815017"/>
              <a:chOff x="4312772" y="1745451"/>
              <a:chExt cx="3515519" cy="3515519"/>
            </a:xfrm>
          </p:grpSpPr>
          <p:pic>
            <p:nvPicPr>
              <p:cNvPr id="283" name="Graphic 282">
                <a:extLst>
                  <a:ext uri="{FF2B5EF4-FFF2-40B4-BE49-F238E27FC236}">
                    <a16:creationId xmlns:a16="http://schemas.microsoft.com/office/drawing/2014/main" id="{DF8D37DB-8548-2867-E885-720B33C98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CEB68FD6-F898-B0EB-3FA9-6B30D1658B3B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861D87EB-7CDD-E77D-72FB-99923A6E3DA0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288" name="Picture 287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0F40EEA9-3B0C-C6EC-B3C8-1646BF2DFC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289" name="Picture 288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900DEF8-7B41-6D5C-348E-6634639600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287" name="Picture 286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EF85FF89-E3A2-8575-0C1D-9109D5D10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285" name="Graphic 284">
                <a:extLst>
                  <a:ext uri="{FF2B5EF4-FFF2-40B4-BE49-F238E27FC236}">
                    <a16:creationId xmlns:a16="http://schemas.microsoft.com/office/drawing/2014/main" id="{51190FA4-9FF9-7DAD-0FCA-8A56248D1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47450C38-434C-7115-CB96-00828404FF1A}"/>
                </a:ext>
              </a:extLst>
            </p:cNvPr>
            <p:cNvGrpSpPr/>
            <p:nvPr/>
          </p:nvGrpSpPr>
          <p:grpSpPr>
            <a:xfrm>
              <a:off x="6230217" y="849180"/>
              <a:ext cx="815017" cy="815017"/>
              <a:chOff x="4312772" y="1745451"/>
              <a:chExt cx="3515519" cy="3515519"/>
            </a:xfrm>
          </p:grpSpPr>
          <p:pic>
            <p:nvPicPr>
              <p:cNvPr id="276" name="Graphic 275">
                <a:extLst>
                  <a:ext uri="{FF2B5EF4-FFF2-40B4-BE49-F238E27FC236}">
                    <a16:creationId xmlns:a16="http://schemas.microsoft.com/office/drawing/2014/main" id="{8D70707E-6BED-E5AD-1B31-9E6E75E54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A92096A7-43D1-1FCC-AA8B-12077C0D7960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11B48532-2935-06E7-FAF6-2E4F25856307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281" name="Picture 280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E771936-360F-BE95-A4C6-A2A03F14A2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92D4E8F4-C253-C738-AD6A-8744747E1E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280" name="Picture 279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F5B06779-A347-DA06-98FA-E81D87CC3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278" name="Graphic 277">
                <a:extLst>
                  <a:ext uri="{FF2B5EF4-FFF2-40B4-BE49-F238E27FC236}">
                    <a16:creationId xmlns:a16="http://schemas.microsoft.com/office/drawing/2014/main" id="{DCECC349-6D92-3484-A383-5BD52AFA4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4BED56E-E78B-0A8F-A040-3B78E9087C49}"/>
                </a:ext>
              </a:extLst>
            </p:cNvPr>
            <p:cNvGrpSpPr/>
            <p:nvPr/>
          </p:nvGrpSpPr>
          <p:grpSpPr>
            <a:xfrm>
              <a:off x="4270268" y="2800202"/>
              <a:ext cx="815017" cy="815017"/>
              <a:chOff x="4312772" y="1745451"/>
              <a:chExt cx="3515519" cy="3515519"/>
            </a:xfrm>
          </p:grpSpPr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406C4B22-9C4D-1E00-F3F1-6882684C2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97C2CEE0-8CED-0D52-58BB-51428928C112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188D2A14-4325-2E61-AEC4-0F1738FEC0EB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274" name="Picture 273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12A684C-2273-F6FF-964C-946854BBB9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275" name="Picture 274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F793367F-8882-928B-1C51-68C3C381B3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273" name="Picture 272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341FBBB3-C5F6-3B85-7358-3DAAD17783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271" name="Graphic 270">
                <a:extLst>
                  <a:ext uri="{FF2B5EF4-FFF2-40B4-BE49-F238E27FC236}">
                    <a16:creationId xmlns:a16="http://schemas.microsoft.com/office/drawing/2014/main" id="{3E280652-66C9-3216-1401-ABEF62148A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A96E4F2-78C7-7B2B-3211-0A79FA25CD25}"/>
                </a:ext>
              </a:extLst>
            </p:cNvPr>
            <p:cNvCxnSpPr>
              <a:cxnSpLocks/>
              <a:stCxn id="287" idx="3"/>
              <a:endCxn id="282" idx="1"/>
            </p:cNvCxnSpPr>
            <p:nvPr/>
          </p:nvCxnSpPr>
          <p:spPr>
            <a:xfrm>
              <a:off x="5047245" y="1257969"/>
              <a:ext cx="1216011" cy="57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690DD1D3-F574-92A3-6498-0DDF783E1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7244" y="3229274"/>
              <a:ext cx="1182973" cy="950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EDD0646-F0AD-2F71-B387-EFC15BF543F1}"/>
                </a:ext>
              </a:extLst>
            </p:cNvPr>
            <p:cNvCxnSpPr>
              <a:cxnSpLocks/>
              <a:stCxn id="273" idx="0"/>
              <a:endCxn id="287" idx="2"/>
            </p:cNvCxnSpPr>
            <p:nvPr/>
          </p:nvCxnSpPr>
          <p:spPr>
            <a:xfrm flipV="1">
              <a:off x="4676331" y="1616170"/>
              <a:ext cx="12713" cy="1230075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76B1D051-DE73-C37C-4A57-67F4D292D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9149" y="1612608"/>
              <a:ext cx="12713" cy="1230075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AD28008-CDD1-A3AE-201A-CD62F6EB3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4768" y="2718528"/>
              <a:ext cx="554890" cy="49225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D39E24E-01D3-30CE-DC34-0DFF594CA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354" y="1247837"/>
              <a:ext cx="554890" cy="49225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D61557B-7985-5CC9-CFDC-11CF9CE0FDCC}"/>
                </a:ext>
              </a:extLst>
            </p:cNvPr>
            <p:cNvCxnSpPr>
              <a:cxnSpLocks/>
            </p:cNvCxnSpPr>
            <p:nvPr/>
          </p:nvCxnSpPr>
          <p:spPr>
            <a:xfrm>
              <a:off x="4946365" y="1468543"/>
              <a:ext cx="340560" cy="333649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B4CB918C-40FD-98EE-BD12-32FB2912A5FF}"/>
                </a:ext>
              </a:extLst>
            </p:cNvPr>
            <p:cNvCxnSpPr>
              <a:cxnSpLocks/>
            </p:cNvCxnSpPr>
            <p:nvPr/>
          </p:nvCxnSpPr>
          <p:spPr>
            <a:xfrm>
              <a:off x="6144014" y="2769243"/>
              <a:ext cx="340560" cy="333649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8" name="Picture 267" descr="A grey square with white border&#10;&#10;Description automatically generated">
              <a:extLst>
                <a:ext uri="{FF2B5EF4-FFF2-40B4-BE49-F238E27FC236}">
                  <a16:creationId xmlns:a16="http://schemas.microsoft.com/office/drawing/2014/main" id="{2C79A7E2-5E41-BF4A-DA75-2A7AA1A3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4297520" y="880082"/>
              <a:ext cx="2751745" cy="2736199"/>
            </a:xfrm>
            <a:prstGeom prst="rect">
              <a:avLst/>
            </a:prstGeom>
          </p:spPr>
        </p:pic>
      </p:grpSp>
      <p:pic>
        <p:nvPicPr>
          <p:cNvPr id="305" name="Picture 304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5526F4CF-EB53-6C0A-D8E0-7FE21B7FEA9E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83000"/>
          </a:blip>
          <a:stretch>
            <a:fillRect/>
          </a:stretch>
        </p:blipFill>
        <p:spPr>
          <a:xfrm>
            <a:off x="1695420" y="604754"/>
            <a:ext cx="578014" cy="597498"/>
          </a:xfrm>
          <a:prstGeom prst="rect">
            <a:avLst/>
          </a:prstGeom>
        </p:spPr>
      </p:pic>
      <p:pic>
        <p:nvPicPr>
          <p:cNvPr id="307" name="Picture 306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2E8DA8BC-C8BB-42EB-29C2-1B1EE86CCDAF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83000"/>
          </a:blip>
          <a:stretch>
            <a:fillRect/>
          </a:stretch>
        </p:blipFill>
        <p:spPr>
          <a:xfrm>
            <a:off x="2939886" y="631429"/>
            <a:ext cx="578014" cy="597498"/>
          </a:xfrm>
          <a:prstGeom prst="rect">
            <a:avLst/>
          </a:prstGeom>
        </p:spPr>
      </p:pic>
      <p:pic>
        <p:nvPicPr>
          <p:cNvPr id="308" name="Picture 307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CB06A349-8C88-6F15-0BB6-EA222359ACFD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83000"/>
          </a:blip>
          <a:stretch>
            <a:fillRect/>
          </a:stretch>
        </p:blipFill>
        <p:spPr>
          <a:xfrm>
            <a:off x="1693643" y="1866846"/>
            <a:ext cx="578014" cy="597498"/>
          </a:xfrm>
          <a:prstGeom prst="rect">
            <a:avLst/>
          </a:prstGeom>
        </p:spPr>
      </p:pic>
      <p:pic>
        <p:nvPicPr>
          <p:cNvPr id="309" name="Picture 308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32B6FFCF-7165-8C1B-4E71-8A2DADE3A45E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83000"/>
          </a:blip>
          <a:stretch>
            <a:fillRect/>
          </a:stretch>
        </p:blipFill>
        <p:spPr>
          <a:xfrm>
            <a:off x="2939674" y="1851745"/>
            <a:ext cx="578014" cy="597498"/>
          </a:xfrm>
          <a:prstGeom prst="rect">
            <a:avLst/>
          </a:prstGeom>
        </p:spPr>
      </p:pic>
      <p:pic>
        <p:nvPicPr>
          <p:cNvPr id="310" name="Picture 309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6C3FAB51-1F05-A41D-261E-6D13EFBD8272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83000"/>
          </a:blip>
          <a:stretch>
            <a:fillRect/>
          </a:stretch>
        </p:blipFill>
        <p:spPr>
          <a:xfrm>
            <a:off x="2124884" y="1038009"/>
            <a:ext cx="950655" cy="982700"/>
          </a:xfrm>
          <a:prstGeom prst="rect">
            <a:avLst/>
          </a:prstGeom>
        </p:spPr>
      </p:pic>
      <p:sp>
        <p:nvSpPr>
          <p:cNvPr id="311" name="Rectangle 310">
            <a:extLst>
              <a:ext uri="{FF2B5EF4-FFF2-40B4-BE49-F238E27FC236}">
                <a16:creationId xmlns:a16="http://schemas.microsoft.com/office/drawing/2014/main" id="{21DC3D5F-0925-7E62-504A-3FFEA0EC65ED}"/>
              </a:ext>
            </a:extLst>
          </p:cNvPr>
          <p:cNvSpPr/>
          <p:nvPr/>
        </p:nvSpPr>
        <p:spPr>
          <a:xfrm>
            <a:off x="11749724" y="640977"/>
            <a:ext cx="442276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3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8C7E73-0E7F-3870-FC7B-8E68560DD912}"/>
              </a:ext>
            </a:extLst>
          </p:cNvPr>
          <p:cNvGrpSpPr/>
          <p:nvPr/>
        </p:nvGrpSpPr>
        <p:grpSpPr>
          <a:xfrm rot="5160072">
            <a:off x="2388054" y="4023087"/>
            <a:ext cx="2453250" cy="2474824"/>
            <a:chOff x="294539" y="4256728"/>
            <a:chExt cx="2453250" cy="2474824"/>
          </a:xfrm>
        </p:grpSpPr>
        <p:pic>
          <p:nvPicPr>
            <p:cNvPr id="32" name="Picture 31" descr="A hand in a wireframe&#10;&#10;Description automatically generated">
              <a:extLst>
                <a:ext uri="{FF2B5EF4-FFF2-40B4-BE49-F238E27FC236}">
                  <a16:creationId xmlns:a16="http://schemas.microsoft.com/office/drawing/2014/main" id="{BF2D6067-C550-1535-FFA0-C1150FE0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1A59A2-5D11-C9E7-D22C-A53A7FB534C0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44A4B803-F2B9-8C40-22BB-3D6F5351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107DDE-EF79-0655-31E5-3A903E5C69CA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C7C300D-6DB2-190C-A675-AA744A92B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048562E-3A16-C3B5-A133-C39B6F352281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21A743E9-1A02-A2DF-A7CF-DC870EDCD6CE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9" name="Picture 2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19BEDE9-C01B-C5AC-8598-CCE7132A96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A029CFC7-E4C9-2D79-5E6B-E803A0DEB1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8" name="Picture 2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70697E4-C7AA-B4AE-D237-63F9D20E4B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18D4CBD4-273E-77F1-9677-A4D9AAF23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4910418-A6F1-FCB9-68B9-26FD6531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4B4174CB-DA54-EA76-0D09-EAEE3908E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D6CFC0-B429-8E36-F891-0A4FE0C72AC8}"/>
              </a:ext>
            </a:extLst>
          </p:cNvPr>
          <p:cNvGrpSpPr/>
          <p:nvPr/>
        </p:nvGrpSpPr>
        <p:grpSpPr>
          <a:xfrm rot="17132211" flipH="1">
            <a:off x="7505854" y="4007838"/>
            <a:ext cx="2453250" cy="2474824"/>
            <a:chOff x="294539" y="4256728"/>
            <a:chExt cx="2453250" cy="2474824"/>
          </a:xfrm>
        </p:grpSpPr>
        <p:pic>
          <p:nvPicPr>
            <p:cNvPr id="38" name="Picture 37" descr="A hand in a wireframe&#10;&#10;Description automatically generated">
              <a:extLst>
                <a:ext uri="{FF2B5EF4-FFF2-40B4-BE49-F238E27FC236}">
                  <a16:creationId xmlns:a16="http://schemas.microsoft.com/office/drawing/2014/main" id="{E461069B-46B4-D39F-1F44-10075B274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37528B-D1D6-A438-57D9-514E5C46A629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AA53BB2-45A3-034C-47CE-0AB09E570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D0CDE3C-07C3-B0BE-D83D-8575DE08090D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17EA30E3-E884-15EE-8412-D7F918C2A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FFCE586-C436-08B0-1BC2-00D2386BD0C9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EDE80D3E-4FAB-1873-F491-604735F0B86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9" name="Picture 4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8B11F56-936E-7253-3B28-DCD2D93044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EB2D8835-B531-1388-4D49-E003DBBACB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8" name="Picture 4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D3F0896D-7891-0F40-6F28-0827E1ED2E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D744ABED-9FA5-9BB7-70F5-35C8D8D83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E191C792-D0A0-684D-4DC1-CD66FF08C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0EBC2C4C-C8E4-8F85-35F6-4C4520791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8724C2A-34F6-2B43-4DB6-71B0F1E07F7B}"/>
              </a:ext>
            </a:extLst>
          </p:cNvPr>
          <p:cNvGrpSpPr/>
          <p:nvPr/>
        </p:nvGrpSpPr>
        <p:grpSpPr>
          <a:xfrm>
            <a:off x="10808063" y="1697956"/>
            <a:ext cx="616857" cy="616857"/>
            <a:chOff x="347191" y="662179"/>
            <a:chExt cx="1635569" cy="163556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B9EBDF23-60E3-C430-DA20-B4D824A2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6B0544D-6E47-C966-4DC1-E4706EFD356E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EACA1836-6EF3-EE13-BF12-BA2B98748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51DAFABA-1354-1A4B-805D-2F399538175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2C29E453-3CF9-8F44-2458-CD9E1B7D378D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98" name="Picture 97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DAA722EB-F52A-D2EA-EA80-4F6BC0B130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6EBC94A-9528-39DF-A003-93D4824C93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97" name="Picture 96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6D7A85E6-BF59-BDB4-907A-56BD26EF3A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CBFEC121-F54B-1E9D-8830-77B32DE75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ED9288BA-F66D-5DCC-8161-324F773BB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EF4D9F8F-530E-4D44-6935-A1461D30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20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A5439-7DD5-F3D7-6147-308867E190E0}"/>
              </a:ext>
            </a:extLst>
          </p:cNvPr>
          <p:cNvSpPr txBox="1"/>
          <p:nvPr/>
        </p:nvSpPr>
        <p:spPr>
          <a:xfrm>
            <a:off x="85916" y="128876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_</a:t>
            </a:r>
            <a:r>
              <a:rPr lang="el-GR" sz="1000" dirty="0">
                <a:solidFill>
                  <a:schemeClr val="bg1"/>
                </a:solidFill>
                <a:highlight>
                  <a:srgbClr val="000000"/>
                </a:highlight>
              </a:rPr>
              <a:t>ΘΔ</a:t>
            </a:r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B26CC-9F5E-A31A-D85B-E7819CA0D4FA}"/>
              </a:ext>
            </a:extLst>
          </p:cNvPr>
          <p:cNvSpPr txBox="1"/>
          <p:nvPr/>
        </p:nvSpPr>
        <p:spPr>
          <a:xfrm>
            <a:off x="75496" y="952895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_</a:t>
            </a:r>
            <a:r>
              <a:rPr lang="el-GR" sz="1000" dirty="0">
                <a:solidFill>
                  <a:schemeClr val="bg1"/>
                </a:solidFill>
                <a:highlight>
                  <a:srgbClr val="000000"/>
                </a:highlight>
              </a:rPr>
              <a:t>ΠΔ</a:t>
            </a:r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_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C2504-BE44-FE68-4F21-DB69E36FA625}"/>
              </a:ext>
            </a:extLst>
          </p:cNvPr>
          <p:cNvSpPr txBox="1"/>
          <p:nvPr/>
        </p:nvSpPr>
        <p:spPr>
          <a:xfrm>
            <a:off x="75496" y="2112425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_</a:t>
            </a:r>
            <a:r>
              <a:rPr lang="el-GR" sz="1000" dirty="0">
                <a:solidFill>
                  <a:schemeClr val="bg1"/>
                </a:solidFill>
                <a:highlight>
                  <a:srgbClr val="000000"/>
                </a:highlight>
              </a:rPr>
              <a:t>ΑΔ</a:t>
            </a:r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76080-631C-93C8-0099-344428254014}"/>
              </a:ext>
            </a:extLst>
          </p:cNvPr>
          <p:cNvSpPr txBox="1"/>
          <p:nvPr/>
        </p:nvSpPr>
        <p:spPr>
          <a:xfrm>
            <a:off x="65878" y="2728092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_Q</a:t>
            </a:r>
            <a:r>
              <a:rPr lang="el-GR" sz="1000" dirty="0">
                <a:solidFill>
                  <a:schemeClr val="bg1"/>
                </a:solidFill>
                <a:highlight>
                  <a:srgbClr val="000000"/>
                </a:highlight>
              </a:rPr>
              <a:t>Δ</a:t>
            </a:r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E33CD-2CE1-E72C-F9B1-340D3C1B36E2}"/>
              </a:ext>
            </a:extLst>
          </p:cNvPr>
          <p:cNvSpPr txBox="1"/>
          <p:nvPr/>
        </p:nvSpPr>
        <p:spPr>
          <a:xfrm>
            <a:off x="65878" y="3429000"/>
            <a:ext cx="444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_S</a:t>
            </a:r>
            <a:r>
              <a:rPr lang="el-GR" sz="1000" dirty="0">
                <a:solidFill>
                  <a:schemeClr val="bg1"/>
                </a:solidFill>
                <a:highlight>
                  <a:srgbClr val="000000"/>
                </a:highlight>
              </a:rPr>
              <a:t>Δ</a:t>
            </a:r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_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CA12DF-DFBC-0841-C24E-6489A3AE7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571" y="0"/>
            <a:ext cx="609600" cy="6096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B737B6-75AE-247E-8CA3-E805CFD7D999}"/>
              </a:ext>
            </a:extLst>
          </p:cNvPr>
          <p:cNvGrpSpPr/>
          <p:nvPr/>
        </p:nvGrpSpPr>
        <p:grpSpPr>
          <a:xfrm>
            <a:off x="4907705" y="1468543"/>
            <a:ext cx="1563417" cy="1563417"/>
            <a:chOff x="4312772" y="1745451"/>
            <a:chExt cx="3515519" cy="3515519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2AEC3444-49FD-18B3-EC8E-A32127A1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ED8D988-164B-78C0-513D-62F406252FF9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5002D1D-4A54-CDB7-A6A4-1672F09BBB95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9" name="Picture 28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8AA52849-B414-5966-DBCB-2CD6597959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30" name="Picture 29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54369215-EB85-9401-D1F3-DB25850340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8" name="Picture 27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0BD78B22-370C-FA54-B8E6-A25D56949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0F2EA86D-FAA8-1FBA-CB3E-351463DF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979EF8-4FA4-6CA3-7B4A-C99F4D86199C}"/>
              </a:ext>
            </a:extLst>
          </p:cNvPr>
          <p:cNvGrpSpPr/>
          <p:nvPr/>
        </p:nvGrpSpPr>
        <p:grpSpPr>
          <a:xfrm>
            <a:off x="6231452" y="2806753"/>
            <a:ext cx="815017" cy="815017"/>
            <a:chOff x="4312772" y="1745451"/>
            <a:chExt cx="3515519" cy="3515519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1051104D-DB08-44F8-352E-EA13F49F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3312036-4A81-6424-1E8F-F996C4C61686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DBAF4A7-744E-EFEE-6C62-969BC9866326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37" name="Picture 36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C84EBC4F-CDF1-E491-354E-4D20DB716D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38" name="Picture 37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8FCE4E8A-83A3-E54F-7678-26D771887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36" name="Picture 35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1018562F-B6CF-5B3E-1799-BFA88CFE6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FC43E59-8585-29C0-9E6E-13C743A09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7BECC5-B7BF-360A-D192-B005A4FA6B22}"/>
              </a:ext>
            </a:extLst>
          </p:cNvPr>
          <p:cNvGrpSpPr/>
          <p:nvPr/>
        </p:nvGrpSpPr>
        <p:grpSpPr>
          <a:xfrm>
            <a:off x="4282981" y="853725"/>
            <a:ext cx="815017" cy="815017"/>
            <a:chOff x="4312772" y="1745451"/>
            <a:chExt cx="3515519" cy="3515519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880BDC50-5774-E2E5-8B09-0ADD982A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EE413C1-9C9F-F7C6-83D3-F264A5109D90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A7D799B-EFEA-6F57-054E-3014D36CE7E4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45" name="Picture 44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FA4688F2-A767-C6F3-3DFA-A9A5DD06D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F79CC8DA-48D8-786A-2B7E-6463154E9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44" name="Picture 43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721E10C5-5066-AAEE-C3A4-0443E9A0A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FC1973C8-082A-4A5A-7703-3F4360620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448F60-0820-C085-B26C-976EDE8EF4BA}"/>
              </a:ext>
            </a:extLst>
          </p:cNvPr>
          <p:cNvGrpSpPr/>
          <p:nvPr/>
        </p:nvGrpSpPr>
        <p:grpSpPr>
          <a:xfrm>
            <a:off x="6230217" y="849180"/>
            <a:ext cx="815017" cy="815017"/>
            <a:chOff x="4312772" y="1745451"/>
            <a:chExt cx="3515519" cy="3515519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A3768714-C2F6-E4EA-08A5-F9BFE8386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8891F39-CACC-A8D2-E124-840DA27BE7FD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BB3AF90-7595-321F-ACFE-829EB57C0C12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53" name="Picture 52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F603E0C0-47A7-469B-A748-C4714ABC67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54" name="Picture 53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553B5D31-9360-22F1-3B96-D6DB6141DB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52" name="Picture 51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97FDA160-E1B8-45CF-33EC-660C24040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100893EA-8CB5-462E-EED6-D63198DE9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576310-CB07-0905-DBB3-B8BC9433F003}"/>
              </a:ext>
            </a:extLst>
          </p:cNvPr>
          <p:cNvGrpSpPr/>
          <p:nvPr/>
        </p:nvGrpSpPr>
        <p:grpSpPr>
          <a:xfrm>
            <a:off x="4270268" y="2800202"/>
            <a:ext cx="815017" cy="815017"/>
            <a:chOff x="4312772" y="1745451"/>
            <a:chExt cx="3515519" cy="3515519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B504FAD1-4E85-9639-B40B-9175E1A1B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8243661-A6B3-A624-B205-32CF961D22F1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682566A-087D-73AD-890E-3AEA0752FAAE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61" name="Picture 60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111A0B27-5FF5-A2BF-01A1-0AAC1C7BE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FB2A5224-66DF-C2EF-C29B-8FF562CD4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60" name="Picture 59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3D36DD80-3632-5F52-837B-C57607694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9B7E7B70-9A64-FC73-7B08-F6528D096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2430B4-0A92-7825-2E90-F0AD694838AC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>
            <a:off x="5047245" y="1257969"/>
            <a:ext cx="1216011" cy="5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AFB834-317D-A431-3131-351B9C6C6D62}"/>
              </a:ext>
            </a:extLst>
          </p:cNvPr>
          <p:cNvCxnSpPr>
            <a:cxnSpLocks/>
          </p:cNvCxnSpPr>
          <p:nvPr/>
        </p:nvCxnSpPr>
        <p:spPr>
          <a:xfrm flipV="1">
            <a:off x="5047244" y="3229274"/>
            <a:ext cx="1182973" cy="950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EBC8B40-096D-3455-E89F-6EA61D3DCE76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V="1">
            <a:off x="4676331" y="1616170"/>
            <a:ext cx="12713" cy="123007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F385B4-9737-FB60-BCF1-638662F05C77}"/>
              </a:ext>
            </a:extLst>
          </p:cNvPr>
          <p:cNvCxnSpPr>
            <a:cxnSpLocks/>
          </p:cNvCxnSpPr>
          <p:nvPr/>
        </p:nvCxnSpPr>
        <p:spPr>
          <a:xfrm flipV="1">
            <a:off x="6639149" y="1612608"/>
            <a:ext cx="12713" cy="123007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8061144-DDD9-4372-7CBF-69E3AB8D5F2A}"/>
              </a:ext>
            </a:extLst>
          </p:cNvPr>
          <p:cNvCxnSpPr>
            <a:cxnSpLocks/>
          </p:cNvCxnSpPr>
          <p:nvPr/>
        </p:nvCxnSpPr>
        <p:spPr>
          <a:xfrm flipV="1">
            <a:off x="4674768" y="2718528"/>
            <a:ext cx="554890" cy="49225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87294D-EB21-2F6B-E080-F0EA4A8DE16E}"/>
              </a:ext>
            </a:extLst>
          </p:cNvPr>
          <p:cNvCxnSpPr>
            <a:cxnSpLocks/>
          </p:cNvCxnSpPr>
          <p:nvPr/>
        </p:nvCxnSpPr>
        <p:spPr>
          <a:xfrm flipV="1">
            <a:off x="6073354" y="1247837"/>
            <a:ext cx="554890" cy="49225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451D889-D5AB-3B30-D2EF-543DA6F0E49B}"/>
              </a:ext>
            </a:extLst>
          </p:cNvPr>
          <p:cNvCxnSpPr>
            <a:cxnSpLocks/>
          </p:cNvCxnSpPr>
          <p:nvPr/>
        </p:nvCxnSpPr>
        <p:spPr>
          <a:xfrm>
            <a:off x="4946365" y="1468543"/>
            <a:ext cx="340560" cy="33364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181BD9-0312-416F-7EDF-22F6CF66F870}"/>
              </a:ext>
            </a:extLst>
          </p:cNvPr>
          <p:cNvCxnSpPr>
            <a:cxnSpLocks/>
          </p:cNvCxnSpPr>
          <p:nvPr/>
        </p:nvCxnSpPr>
        <p:spPr>
          <a:xfrm>
            <a:off x="6144014" y="2769243"/>
            <a:ext cx="340560" cy="33364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grey square with white border&#10;&#10;Description automatically generated">
            <a:extLst>
              <a:ext uri="{FF2B5EF4-FFF2-40B4-BE49-F238E27FC236}">
                <a16:creationId xmlns:a16="http://schemas.microsoft.com/office/drawing/2014/main" id="{565ACE5B-1928-F940-2025-91B574CE81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3860" y="826448"/>
            <a:ext cx="2751745" cy="2736199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FA1D10D-E50A-CA02-EB6B-FF5DFA56655B}"/>
              </a:ext>
            </a:extLst>
          </p:cNvPr>
          <p:cNvGrpSpPr/>
          <p:nvPr/>
        </p:nvGrpSpPr>
        <p:grpSpPr>
          <a:xfrm>
            <a:off x="8590020" y="3253871"/>
            <a:ext cx="2778997" cy="2772590"/>
            <a:chOff x="4270268" y="849180"/>
            <a:chExt cx="2778997" cy="277259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2831A3-1C1E-6BB8-4F0E-DD29A92EFFEC}"/>
                </a:ext>
              </a:extLst>
            </p:cNvPr>
            <p:cNvGrpSpPr/>
            <p:nvPr/>
          </p:nvGrpSpPr>
          <p:grpSpPr>
            <a:xfrm>
              <a:off x="4907705" y="1468543"/>
              <a:ext cx="1563417" cy="1563417"/>
              <a:chOff x="4312772" y="1745451"/>
              <a:chExt cx="3515519" cy="3515519"/>
            </a:xfrm>
          </p:grpSpPr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C6CA2A09-AF30-1726-CC60-A5458CC5F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6B60211E-A5C6-51F5-15A6-1E44BC6B8DBB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6423200B-F2B5-FE9A-E982-AB10B28A8998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56" name="Picture 155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DA79458-B255-48A1-DBBD-45B41103BB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F1E5B65-CDD0-28BE-590A-57B75B82AD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55" name="Picture 154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B9EA67B9-F41E-3A35-4AF5-10B180318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8ED86CE3-437C-530E-3BD2-0C11229CC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3DD6258-08EE-1189-4B28-6B43DFE25114}"/>
                </a:ext>
              </a:extLst>
            </p:cNvPr>
            <p:cNvGrpSpPr/>
            <p:nvPr/>
          </p:nvGrpSpPr>
          <p:grpSpPr>
            <a:xfrm>
              <a:off x="6231452" y="2806753"/>
              <a:ext cx="815017" cy="815017"/>
              <a:chOff x="4312772" y="1745451"/>
              <a:chExt cx="3515519" cy="3515519"/>
            </a:xfrm>
          </p:grpSpPr>
          <p:pic>
            <p:nvPicPr>
              <p:cNvPr id="144" name="Graphic 143">
                <a:extLst>
                  <a:ext uri="{FF2B5EF4-FFF2-40B4-BE49-F238E27FC236}">
                    <a16:creationId xmlns:a16="http://schemas.microsoft.com/office/drawing/2014/main" id="{69204C50-A48C-DA11-0C75-D35BF9108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19AB7E5A-84D5-C6CB-CF64-491EAC194102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8744105C-DE8F-A792-BC4B-67EE96194734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49" name="Picture 148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7C7BD7BC-94EA-DEC0-223F-F04FA228C1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E7FD1C52-8FFB-C654-6163-EB388A8E91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48" name="Picture 147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CA3B9424-DFEC-D45C-9FC1-57D54E9DF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46" name="Graphic 145">
                <a:extLst>
                  <a:ext uri="{FF2B5EF4-FFF2-40B4-BE49-F238E27FC236}">
                    <a16:creationId xmlns:a16="http://schemas.microsoft.com/office/drawing/2014/main" id="{09D66A50-A9D2-EE7B-9DF7-4414B25A7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9E5AF29-7F66-EFD6-86BE-E66DE7331D41}"/>
                </a:ext>
              </a:extLst>
            </p:cNvPr>
            <p:cNvGrpSpPr/>
            <p:nvPr/>
          </p:nvGrpSpPr>
          <p:grpSpPr>
            <a:xfrm>
              <a:off x="4282981" y="853725"/>
              <a:ext cx="815017" cy="815017"/>
              <a:chOff x="4312772" y="1745451"/>
              <a:chExt cx="3515519" cy="3515519"/>
            </a:xfrm>
          </p:grpSpPr>
          <p:pic>
            <p:nvPicPr>
              <p:cNvPr id="137" name="Graphic 136">
                <a:extLst>
                  <a:ext uri="{FF2B5EF4-FFF2-40B4-BE49-F238E27FC236}">
                    <a16:creationId xmlns:a16="http://schemas.microsoft.com/office/drawing/2014/main" id="{BCDEC13B-8C9E-A860-2D4B-263DD9318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81309F1-B97F-5B4C-7EAE-B7158940AB7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21EC1B82-CD78-EE56-2D5A-5968BD5A5118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42" name="Picture 14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867812A-8404-73C1-E185-206C2D08D3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BAAF9097-FD93-3F4A-2E25-246456A0E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41" name="Picture 14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D0962C93-07A4-307E-5B1A-E8A56953C7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7815A191-6FAA-9134-6D7D-7A1B5C086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5594BE2-A243-D900-598F-BC5DAC1DBA8F}"/>
                </a:ext>
              </a:extLst>
            </p:cNvPr>
            <p:cNvGrpSpPr/>
            <p:nvPr/>
          </p:nvGrpSpPr>
          <p:grpSpPr>
            <a:xfrm>
              <a:off x="6230217" y="849180"/>
              <a:ext cx="815017" cy="815017"/>
              <a:chOff x="4312772" y="1745451"/>
              <a:chExt cx="3515519" cy="3515519"/>
            </a:xfrm>
          </p:grpSpPr>
          <p:pic>
            <p:nvPicPr>
              <p:cNvPr id="130" name="Graphic 129">
                <a:extLst>
                  <a:ext uri="{FF2B5EF4-FFF2-40B4-BE49-F238E27FC236}">
                    <a16:creationId xmlns:a16="http://schemas.microsoft.com/office/drawing/2014/main" id="{ED567462-7C53-89B1-3D5B-399C2E151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CB2B4D89-CB89-4226-6BCF-9A892C476852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55BB1BB2-FCE2-980D-E44A-5FB3A2D23622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35" name="Picture 134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010FC91A-12D6-DA63-ACAB-4CCF480338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9BF39713-FD3E-D2C8-8EE3-07C89483E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34" name="Picture 133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58D48C94-8AB2-AC31-9443-9AEAAF2CE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32" name="Graphic 131">
                <a:extLst>
                  <a:ext uri="{FF2B5EF4-FFF2-40B4-BE49-F238E27FC236}">
                    <a16:creationId xmlns:a16="http://schemas.microsoft.com/office/drawing/2014/main" id="{09DB11FB-7E09-D3A3-EB99-9C2BBEFE1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7FF409F-F2D0-8F1F-B359-374E5263D9DA}"/>
                </a:ext>
              </a:extLst>
            </p:cNvPr>
            <p:cNvGrpSpPr/>
            <p:nvPr/>
          </p:nvGrpSpPr>
          <p:grpSpPr>
            <a:xfrm>
              <a:off x="4270268" y="2800202"/>
              <a:ext cx="815017" cy="815017"/>
              <a:chOff x="4312772" y="1745451"/>
              <a:chExt cx="3515519" cy="3515519"/>
            </a:xfrm>
          </p:grpSpPr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E2557FEF-7970-815E-03F8-23C1825C6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97C29E65-3151-9EDD-A87F-5671D25D5272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AF28040A-D15D-D236-A6E5-D7CE2AB61F77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28" name="Picture 127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432725BF-69E6-6070-2B89-55D29D78B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D16D8BA-FA77-CBED-DC89-6C2ECB9D39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27" name="Picture 126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36E7E5E1-169C-628D-6AC7-9336356CCD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569EC8E5-B6D8-6DFA-3844-E7B4FB7B7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0917A7A-75C4-FC10-7DC5-A846B57421E3}"/>
                </a:ext>
              </a:extLst>
            </p:cNvPr>
            <p:cNvCxnSpPr>
              <a:cxnSpLocks/>
              <a:stCxn id="141" idx="3"/>
              <a:endCxn id="136" idx="1"/>
            </p:cNvCxnSpPr>
            <p:nvPr/>
          </p:nvCxnSpPr>
          <p:spPr>
            <a:xfrm>
              <a:off x="5047245" y="1257969"/>
              <a:ext cx="1216011" cy="57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BA5F49B-5823-0F9A-67C6-6451810CB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7244" y="3229274"/>
              <a:ext cx="1182973" cy="950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E8AF3EF-650C-373A-2FFF-529EB5FDB2D9}"/>
                </a:ext>
              </a:extLst>
            </p:cNvPr>
            <p:cNvCxnSpPr>
              <a:cxnSpLocks/>
              <a:stCxn id="127" idx="0"/>
              <a:endCxn id="141" idx="2"/>
            </p:cNvCxnSpPr>
            <p:nvPr/>
          </p:nvCxnSpPr>
          <p:spPr>
            <a:xfrm flipV="1">
              <a:off x="4676331" y="1616170"/>
              <a:ext cx="12713" cy="1230075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BD4A697-9904-D802-6956-D235C6D08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9149" y="1612608"/>
              <a:ext cx="12713" cy="1230075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30ACCEF-2448-CD69-6AF8-C0E157134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4768" y="2718528"/>
              <a:ext cx="554890" cy="49225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1349EA3-9DC6-78AA-75F5-1E9F0B117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354" y="1247837"/>
              <a:ext cx="554890" cy="49225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CB8BB3F-2584-5577-1DD0-ABDAD1E0FCE3}"/>
                </a:ext>
              </a:extLst>
            </p:cNvPr>
            <p:cNvCxnSpPr>
              <a:cxnSpLocks/>
            </p:cNvCxnSpPr>
            <p:nvPr/>
          </p:nvCxnSpPr>
          <p:spPr>
            <a:xfrm>
              <a:off x="4946365" y="1468543"/>
              <a:ext cx="340560" cy="333649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BCA55AB-596C-085F-623B-35FF10E07DF0}"/>
                </a:ext>
              </a:extLst>
            </p:cNvPr>
            <p:cNvCxnSpPr>
              <a:cxnSpLocks/>
            </p:cNvCxnSpPr>
            <p:nvPr/>
          </p:nvCxnSpPr>
          <p:spPr>
            <a:xfrm>
              <a:off x="6144014" y="2769243"/>
              <a:ext cx="340560" cy="333649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Picture 121" descr="A grey square with white border&#10;&#10;Description automatically generated">
              <a:extLst>
                <a:ext uri="{FF2B5EF4-FFF2-40B4-BE49-F238E27FC236}">
                  <a16:creationId xmlns:a16="http://schemas.microsoft.com/office/drawing/2014/main" id="{6816E307-F203-D53E-7496-AA139527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7520" y="880082"/>
              <a:ext cx="2751745" cy="2736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53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24C4740-E31D-904E-7C66-58B50DDAB0FB}"/>
              </a:ext>
            </a:extLst>
          </p:cNvPr>
          <p:cNvGrpSpPr/>
          <p:nvPr/>
        </p:nvGrpSpPr>
        <p:grpSpPr>
          <a:xfrm>
            <a:off x="10024247" y="4695244"/>
            <a:ext cx="2152596" cy="2152596"/>
            <a:chOff x="347191" y="662179"/>
            <a:chExt cx="1635569" cy="1635569"/>
          </a:xfrm>
        </p:grpSpPr>
        <p:pic>
          <p:nvPicPr>
            <p:cNvPr id="170" name="Graphic 169">
              <a:extLst>
                <a:ext uri="{FF2B5EF4-FFF2-40B4-BE49-F238E27FC236}">
                  <a16:creationId xmlns:a16="http://schemas.microsoft.com/office/drawing/2014/main" id="{F974629E-B557-EA26-566F-940AC6DB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CF3B68CF-51C3-64DE-7650-D61801883631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74" name="Graphic 173">
                <a:extLst>
                  <a:ext uri="{FF2B5EF4-FFF2-40B4-BE49-F238E27FC236}">
                    <a16:creationId xmlns:a16="http://schemas.microsoft.com/office/drawing/2014/main" id="{D78AFFAB-50BB-9F87-0EB7-85DDC8AAC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3340C96-0F9E-D8CC-5D89-25BE418921D7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E415D7D-EF63-BCD8-9633-FEEBE2557501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79" name="Picture 178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4B12616-2700-6A20-7E2F-32C1857D8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80" name="Picture 179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BA9833AF-E2BC-FEBA-542C-E781CA50D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78" name="Picture 177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4596AEE4-6FF0-8544-B3B8-49CE68DCE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76" name="Graphic 175">
                <a:extLst>
                  <a:ext uri="{FF2B5EF4-FFF2-40B4-BE49-F238E27FC236}">
                    <a16:creationId xmlns:a16="http://schemas.microsoft.com/office/drawing/2014/main" id="{3B733042-236B-5F71-4271-67A9E3A14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72" name="Graphic 171">
              <a:extLst>
                <a:ext uri="{FF2B5EF4-FFF2-40B4-BE49-F238E27FC236}">
                  <a16:creationId xmlns:a16="http://schemas.microsoft.com/office/drawing/2014/main" id="{0B59BE2C-24E4-E38F-C85B-82CF677DE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73" name="Graphic 172">
              <a:extLst>
                <a:ext uri="{FF2B5EF4-FFF2-40B4-BE49-F238E27FC236}">
                  <a16:creationId xmlns:a16="http://schemas.microsoft.com/office/drawing/2014/main" id="{8E13C25E-C8B5-FAD4-5BF4-AFAC71D44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C836EFC-EF51-6A42-0DBB-E147463CE8A0}"/>
              </a:ext>
            </a:extLst>
          </p:cNvPr>
          <p:cNvGrpSpPr/>
          <p:nvPr/>
        </p:nvGrpSpPr>
        <p:grpSpPr>
          <a:xfrm>
            <a:off x="-105740" y="4683760"/>
            <a:ext cx="2152596" cy="2152596"/>
            <a:chOff x="347191" y="662179"/>
            <a:chExt cx="1635569" cy="1635569"/>
          </a:xfrm>
        </p:grpSpPr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5D03D321-2F20-D7CA-8DF2-8522E7EC2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AD945B4-F384-ACE5-9D8C-F6153D9118ED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38117F8F-E8B1-75EE-6C41-5C273A6E7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39DE608C-DA3B-A0D9-E5DD-E672781692AE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1C034EAA-CF48-E5CB-DA47-17AABCFE55C8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12" name="Picture 11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CC20163-B2C0-4A92-10C6-F9339EE97B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09D2D83F-0DF4-ED61-7252-3B53DEFAB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11" name="Picture 11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FC4D9067-B031-D216-BFCE-93C7B20BB1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17158669-4F72-B7B9-E95A-EC12BAE62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17538498-5F95-9605-75BD-4AE750D2B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506470F0-7698-6E8C-6AC4-DA9F463FF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591E750-7FBE-206F-612F-B605EE9EE8B6}"/>
              </a:ext>
            </a:extLst>
          </p:cNvPr>
          <p:cNvGrpSpPr/>
          <p:nvPr/>
        </p:nvGrpSpPr>
        <p:grpSpPr>
          <a:xfrm>
            <a:off x="11783003" y="4574402"/>
            <a:ext cx="393838" cy="393838"/>
            <a:chOff x="347191" y="662179"/>
            <a:chExt cx="1635569" cy="1635569"/>
          </a:xfrm>
        </p:grpSpPr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19BF4C90-88A3-C63D-3911-B289EE7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0F6F2F3-0BBD-82AF-1E33-B2A20C2BDA57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32811B29-DCE6-3AF8-FFBB-E8205C794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0003453-23D9-310D-26BC-5081A0D2D42D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14C35A30-9312-ED03-0794-21075845B9EC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67" name="Picture 166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4EAF9B8-B7B7-A42D-AAEC-6D0DB20FD8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C227A32A-0C50-463D-8A2C-14BF5BB2CD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66" name="Picture 165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716FBB98-AE6B-8320-9C89-B3D443DA53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692604F8-D4BD-486A-0564-89999B776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FF77F4F9-AFE4-6119-789D-B6701026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B9A041A4-77B3-3C9E-1B11-509AB1BB1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8C7E73-0E7F-3870-FC7B-8E68560DD912}"/>
              </a:ext>
            </a:extLst>
          </p:cNvPr>
          <p:cNvGrpSpPr/>
          <p:nvPr/>
        </p:nvGrpSpPr>
        <p:grpSpPr>
          <a:xfrm rot="5160072">
            <a:off x="2596312" y="3975505"/>
            <a:ext cx="2453250" cy="2474824"/>
            <a:chOff x="294539" y="4256728"/>
            <a:chExt cx="2453250" cy="2474824"/>
          </a:xfrm>
        </p:grpSpPr>
        <p:pic>
          <p:nvPicPr>
            <p:cNvPr id="32" name="Picture 31" descr="A hand in a wireframe&#10;&#10;Description automatically generated">
              <a:extLst>
                <a:ext uri="{FF2B5EF4-FFF2-40B4-BE49-F238E27FC236}">
                  <a16:creationId xmlns:a16="http://schemas.microsoft.com/office/drawing/2014/main" id="{BF2D6067-C550-1535-FFA0-C1150FE0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1A59A2-5D11-C9E7-D22C-A53A7FB534C0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44A4B803-F2B9-8C40-22BB-3D6F5351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107DDE-EF79-0655-31E5-3A903E5C69CA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C7C300D-6DB2-190C-A675-AA744A92B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048562E-3A16-C3B5-A133-C39B6F352281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21A743E9-1A02-A2DF-A7CF-DC870EDCD6CE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9" name="Picture 2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19BEDE9-C01B-C5AC-8598-CCE7132A96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A029CFC7-E4C9-2D79-5E6B-E803A0DEB1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8" name="Picture 2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70697E4-C7AA-B4AE-D237-63F9D20E4B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18D4CBD4-273E-77F1-9677-A4D9AAF23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4910418-A6F1-FCB9-68B9-26FD6531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4B4174CB-DA54-EA76-0D09-EAEE3908E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D6CFC0-B429-8E36-F891-0A4FE0C72AC8}"/>
              </a:ext>
            </a:extLst>
          </p:cNvPr>
          <p:cNvGrpSpPr/>
          <p:nvPr/>
        </p:nvGrpSpPr>
        <p:grpSpPr>
          <a:xfrm rot="17132211" flipH="1">
            <a:off x="6906407" y="4085692"/>
            <a:ext cx="2453250" cy="2474824"/>
            <a:chOff x="294539" y="4256728"/>
            <a:chExt cx="2453250" cy="2474824"/>
          </a:xfrm>
        </p:grpSpPr>
        <p:pic>
          <p:nvPicPr>
            <p:cNvPr id="38" name="Picture 37" descr="A hand in a wireframe&#10;&#10;Description automatically generated">
              <a:extLst>
                <a:ext uri="{FF2B5EF4-FFF2-40B4-BE49-F238E27FC236}">
                  <a16:creationId xmlns:a16="http://schemas.microsoft.com/office/drawing/2014/main" id="{E461069B-46B4-D39F-1F44-10075B274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37528B-D1D6-A438-57D9-514E5C46A629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AA53BB2-45A3-034C-47CE-0AB09E570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D0CDE3C-07C3-B0BE-D83D-8575DE08090D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17EA30E3-E884-15EE-8412-D7F918C2A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FFCE586-C436-08B0-1BC2-00D2386BD0C9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EDE80D3E-4FAB-1873-F491-604735F0B86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9" name="Picture 4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8B11F56-936E-7253-3B28-DCD2D93044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EB2D8835-B531-1388-4D49-E003DBBACB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8" name="Picture 4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D3F0896D-7891-0F40-6F28-0827E1ED2E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D744ABED-9FA5-9BB7-70F5-35C8D8D83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E191C792-D0A0-684D-4DC1-CD66FF08C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0EBC2C4C-C8E4-8F85-35F6-4C4520791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8724C2A-34F6-2B43-4DB6-71B0F1E07F7B}"/>
              </a:ext>
            </a:extLst>
          </p:cNvPr>
          <p:cNvGrpSpPr/>
          <p:nvPr/>
        </p:nvGrpSpPr>
        <p:grpSpPr>
          <a:xfrm>
            <a:off x="1810503" y="3571653"/>
            <a:ext cx="1479714" cy="1479714"/>
            <a:chOff x="347191" y="662179"/>
            <a:chExt cx="1635569" cy="163556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B9EBDF23-60E3-C430-DA20-B4D824A2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6B0544D-6E47-C966-4DC1-E4706EFD356E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EACA1836-6EF3-EE13-BF12-BA2B98748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51DAFABA-1354-1A4B-805D-2F399538175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2C29E453-3CF9-8F44-2458-CD9E1B7D378D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98" name="Picture 97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DAA722EB-F52A-D2EA-EA80-4F6BC0B130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6EBC94A-9528-39DF-A003-93D4824C93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97" name="Picture 96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6D7A85E6-BF59-BDB4-907A-56BD26EF3A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CBFEC121-F54B-1E9D-8830-77B32DE75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ED9288BA-F66D-5DCC-8161-324F773BB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EF4D9F8F-530E-4D44-6935-A1461D30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FEAB5F51-03F8-DF9D-5DA8-D615B8E5564E}"/>
              </a:ext>
            </a:extLst>
          </p:cNvPr>
          <p:cNvSpPr/>
          <p:nvPr/>
        </p:nvSpPr>
        <p:spPr>
          <a:xfrm>
            <a:off x="8428497" y="2674818"/>
            <a:ext cx="2235769" cy="226465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897901-9BAD-1F5A-A5A8-60847DE24243}"/>
              </a:ext>
            </a:extLst>
          </p:cNvPr>
          <p:cNvGrpSpPr/>
          <p:nvPr/>
        </p:nvGrpSpPr>
        <p:grpSpPr>
          <a:xfrm>
            <a:off x="-72596" y="4539935"/>
            <a:ext cx="393838" cy="393838"/>
            <a:chOff x="347191" y="662179"/>
            <a:chExt cx="1635569" cy="163556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578B605-8608-9CA2-2B54-DB172E2CE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21E1B60-FE16-F8D7-1C37-1531007C7711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DA6497CE-F159-2963-0B9E-7188B3CB3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AAE079D-DA89-62FB-3A0F-1F4B1C50C28A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B21C15A0-B2DC-25C0-A7DE-52E5C2FB88DE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62" name="Picture 6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8D52458-71AB-8131-F0C0-F6FB33CE4E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64A7E3C-5BF8-1C54-B4A0-6F6B4ACAA2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61" name="Picture 6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4C71CB51-CB4D-7F01-43FA-612EC7A4CD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9D9DFB12-B88C-FFF8-5AAE-FF59F703E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6D33D76-E96F-AFA3-CD74-7337B7AEF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15830E0C-B01F-2365-35DB-A7337ACC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1E1543-0773-68A4-C1F4-DFFE6AF0524E}"/>
              </a:ext>
            </a:extLst>
          </p:cNvPr>
          <p:cNvGrpSpPr/>
          <p:nvPr/>
        </p:nvGrpSpPr>
        <p:grpSpPr>
          <a:xfrm>
            <a:off x="9247060" y="5052970"/>
            <a:ext cx="777185" cy="777185"/>
            <a:chOff x="347191" y="662179"/>
            <a:chExt cx="1635569" cy="163556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40FF8D2F-836F-6D55-55A5-B78DC8CD0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C20C72-07FD-1DC4-54DF-72454F4411E6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83096EED-9C10-13AA-9BB4-9BCC059F3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761F199-D8E2-ECF3-E1FB-213612558976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F26E737-9B52-92A2-F012-EA61979F7254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74" name="Picture 73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8C8A219-847A-7BB0-70E7-1D543C1BFF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A20F80C5-2864-CA97-92AE-C362CB7161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73" name="Picture 72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932CD387-5FC6-172B-889E-EE8CA36B4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3C22E98-110D-793B-3166-6982934FA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4B5B4B8-F044-01ED-1C1E-544CB69EE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65E86C48-B74F-B24F-F648-E73629DC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6F01E40-D180-3FDA-2A70-A74F96442D71}"/>
              </a:ext>
            </a:extLst>
          </p:cNvPr>
          <p:cNvSpPr/>
          <p:nvPr/>
        </p:nvSpPr>
        <p:spPr>
          <a:xfrm>
            <a:off x="1065784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FE5186-870D-3E36-D7D6-89B02B1DB1E4}"/>
              </a:ext>
            </a:extLst>
          </p:cNvPr>
          <p:cNvSpPr/>
          <p:nvPr/>
        </p:nvSpPr>
        <p:spPr>
          <a:xfrm>
            <a:off x="-5578" y="614424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EDDE3C5-6F89-E38F-F00A-110A2F1519D6}"/>
              </a:ext>
            </a:extLst>
          </p:cNvPr>
          <p:cNvGrpSpPr/>
          <p:nvPr/>
        </p:nvGrpSpPr>
        <p:grpSpPr>
          <a:xfrm>
            <a:off x="3443389" y="2618912"/>
            <a:ext cx="393838" cy="393838"/>
            <a:chOff x="347191" y="662179"/>
            <a:chExt cx="1635569" cy="1635569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B92C1962-7F5B-595E-3BAD-5FCD5C6A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9A1F57-3672-3AE5-A16A-BDFFCF78A8F1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AB294647-6DE7-1C1A-47EC-209E565EA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E12D9947-DFBF-DBD6-A8E0-B83B2797C757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171DDC0E-64A9-6C83-3D3E-2544BEE79DBF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00" name="Picture 99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CC0EC27C-5A78-047A-9387-A36F40A4B1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04E9D131-2E71-BF81-F44D-387AF0CE0B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87" name="Picture 86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61C63CB0-9057-8E1F-7729-5823B51D6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1509574F-25D7-0F4B-C9B3-E13CFB05A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36747AC2-0FAD-56A4-50BD-6FE5E18E5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07EB7646-EA39-3E98-372E-8B6974A28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9C04D9F-5BD3-55CD-0557-ADF1C7DA3456}"/>
              </a:ext>
            </a:extLst>
          </p:cNvPr>
          <p:cNvGrpSpPr/>
          <p:nvPr/>
        </p:nvGrpSpPr>
        <p:grpSpPr>
          <a:xfrm>
            <a:off x="5320561" y="3993105"/>
            <a:ext cx="1479714" cy="1479714"/>
            <a:chOff x="347191" y="662179"/>
            <a:chExt cx="1635569" cy="1635569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5F966E2D-DDF0-D415-EFD9-7C0AFC8CD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F8E73BD-3D42-6BE8-9626-E3AF2F55EFF7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0D7B37AF-742F-FA8F-3A62-40682FA51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0913BE34-C41B-5CA3-2061-F4C4219566A0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5135CC70-201C-E074-2FB2-9ACEF643737B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24" name="Picture 123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E01F44E7-1824-84EB-7410-8CE487F63F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B1DDC1C1-8BE4-24BD-9C75-B9401A882A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23" name="Picture 122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E2556426-967F-13C7-823A-975197A62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B151536B-4E5A-43DE-C5AD-7750603B3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B3272F5E-4B4A-8837-102B-596342499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22731A74-0589-C0E6-933D-5AF521C3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2F0813A-263D-2568-63E3-7364D272A933}"/>
              </a:ext>
            </a:extLst>
          </p:cNvPr>
          <p:cNvGrpSpPr/>
          <p:nvPr/>
        </p:nvGrpSpPr>
        <p:grpSpPr>
          <a:xfrm>
            <a:off x="1808197" y="5844334"/>
            <a:ext cx="1068784" cy="1068784"/>
            <a:chOff x="347191" y="662179"/>
            <a:chExt cx="1635569" cy="1635569"/>
          </a:xfrm>
        </p:grpSpPr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C070C720-4D3A-B028-BA86-A1C926A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ADBB684-1809-9867-2C27-1957C40F348B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38" name="Graphic 137">
                <a:extLst>
                  <a:ext uri="{FF2B5EF4-FFF2-40B4-BE49-F238E27FC236}">
                    <a16:creationId xmlns:a16="http://schemas.microsoft.com/office/drawing/2014/main" id="{3EDB473C-8FBA-99AC-4296-E226E3948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99F07D52-53F0-9E13-F345-B0B5C3CD18F7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A8CDCA21-2315-3D53-9C69-438219963248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43" name="Picture 142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B37F3A0-E9E2-7EFE-8A0C-CB6B05EE3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EE11A8E-415B-F9ED-CE79-5E9BB347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42" name="Picture 141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1A3C4105-3151-CB4F-2204-EC5C4D61D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B2F31BC4-36EA-A85D-3526-948973B79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AD5C694E-BC87-0B6B-04CB-C3948E402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A772B2AD-1C25-16AC-6F81-0335A17B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8E22518-E32B-F4BC-52BA-1EB0FEBD9CDE}"/>
              </a:ext>
            </a:extLst>
          </p:cNvPr>
          <p:cNvGrpSpPr/>
          <p:nvPr/>
        </p:nvGrpSpPr>
        <p:grpSpPr>
          <a:xfrm>
            <a:off x="9389358" y="1759658"/>
            <a:ext cx="393838" cy="393838"/>
            <a:chOff x="347191" y="662179"/>
            <a:chExt cx="1635569" cy="1635569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25B4890E-DADE-749C-9CA4-0BC07BD8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B25AEE9-E32F-27FF-1973-2CBFC629EEA5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943286E3-D3A7-074F-7D69-D1D51B75A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CE19ADA-F255-CBC0-07C4-469B1E82261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6ED43720-1D9E-9B7A-7E1A-377A5E4C1446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55" name="Picture 154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33484C7-F280-A441-8775-6963F39AAE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FF24E0E-EEF7-F8CB-E273-2E17FEC6C1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54" name="Picture 153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85D4B60B-65FA-6D0A-4468-324989044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586F8AE1-D19D-037E-2028-543ED3C9C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DA3BA88C-05E5-A79D-1111-C0D73B200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7AED4A42-AB3A-AC37-4475-D4FB4560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CD7353-966A-9ECF-55E9-FE73EEE2965C}"/>
              </a:ext>
            </a:extLst>
          </p:cNvPr>
          <p:cNvGrpSpPr/>
          <p:nvPr/>
        </p:nvGrpSpPr>
        <p:grpSpPr>
          <a:xfrm>
            <a:off x="6972148" y="3683995"/>
            <a:ext cx="1692836" cy="2146076"/>
            <a:chOff x="7572678" y="2412693"/>
            <a:chExt cx="1692836" cy="2146076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DDBBA4A-C270-CED3-A703-BE31773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79105" y="241269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D065CE2-F10C-4918-1D79-57D6B119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72678" y="241305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558A865-3B64-9F9E-DAE3-A373DA233899}"/>
              </a:ext>
            </a:extLst>
          </p:cNvPr>
          <p:cNvGrpSpPr/>
          <p:nvPr/>
        </p:nvGrpSpPr>
        <p:grpSpPr>
          <a:xfrm>
            <a:off x="9135110" y="5844334"/>
            <a:ext cx="1068784" cy="1068784"/>
            <a:chOff x="347191" y="662179"/>
            <a:chExt cx="1635569" cy="1635569"/>
          </a:xfrm>
        </p:grpSpPr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3BBF8351-4825-0565-31E4-E0781215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B4B1CDD-070F-5DA5-7E0C-6FE8A825C9FD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86" name="Graphic 185">
                <a:extLst>
                  <a:ext uri="{FF2B5EF4-FFF2-40B4-BE49-F238E27FC236}">
                    <a16:creationId xmlns:a16="http://schemas.microsoft.com/office/drawing/2014/main" id="{803F96FC-BAC7-3FD4-6683-4DF3386CB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5B48287-487D-8EE2-CFF4-17FCE267ABE9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82E0E7E-7C2C-25B3-68B1-008686150659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91" name="Picture 190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2B155B1-5E35-B095-2B2A-AF88EEBAF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E0E8DA5D-8638-5BF9-4A03-1A48135F3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90" name="Picture 189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5132C595-5A89-AAF5-3D48-54E3A5167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88" name="Graphic 187">
                <a:extLst>
                  <a:ext uri="{FF2B5EF4-FFF2-40B4-BE49-F238E27FC236}">
                    <a16:creationId xmlns:a16="http://schemas.microsoft.com/office/drawing/2014/main" id="{3068C4DA-5F0F-AE50-10C9-9DFF01C8F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06CDC8A5-9198-13FC-2489-B104D54C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677FD55E-0518-6F17-D9C3-EEA76B141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DEAE20-170D-F9A1-9060-03D737BC74B8}"/>
              </a:ext>
            </a:extLst>
          </p:cNvPr>
          <p:cNvGrpSpPr/>
          <p:nvPr/>
        </p:nvGrpSpPr>
        <p:grpSpPr>
          <a:xfrm>
            <a:off x="2918443" y="3831023"/>
            <a:ext cx="2152142" cy="1687212"/>
            <a:chOff x="2742254" y="2521404"/>
            <a:chExt cx="2152142" cy="1687212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0170C2D-E9D4-0B08-0B34-A854C1320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3977312" flipH="1">
              <a:off x="2971907" y="2291751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BD5CC5B-E2BD-70CB-3800-209739C1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3977312" flipH="1">
              <a:off x="2978333" y="2292554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AD71C0-D0D8-A50B-9AE9-F63D84E20E5F}"/>
              </a:ext>
            </a:extLst>
          </p:cNvPr>
          <p:cNvSpPr txBox="1"/>
          <p:nvPr/>
        </p:nvSpPr>
        <p:spPr>
          <a:xfrm>
            <a:off x="1609623" y="3449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Reality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8A41E97-3443-F8CF-A1E7-EB4EFF065525}"/>
              </a:ext>
            </a:extLst>
          </p:cNvPr>
          <p:cNvSpPr txBox="1"/>
          <p:nvPr/>
        </p:nvSpPr>
        <p:spPr>
          <a:xfrm>
            <a:off x="68353" y="4542"/>
            <a:ext cx="1471878" cy="230832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Infin8te_</a:t>
            </a:r>
            <a:r>
              <a:rPr lang="el-GR" sz="900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Δ_</a:t>
            </a:r>
            <a:r>
              <a:rPr lang="en-US" sz="900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Realities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DBD839B-5209-F1CE-F371-BDBE759791C2}"/>
              </a:ext>
            </a:extLst>
          </p:cNvPr>
          <p:cNvSpPr txBox="1"/>
          <p:nvPr/>
        </p:nvSpPr>
        <p:spPr>
          <a:xfrm>
            <a:off x="2215315" y="4051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Perspective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8A929BC-2177-8B94-A519-676CCA11A2FE}"/>
              </a:ext>
            </a:extLst>
          </p:cNvPr>
          <p:cNvSpPr txBox="1"/>
          <p:nvPr/>
        </p:nvSpPr>
        <p:spPr>
          <a:xfrm>
            <a:off x="3051397" y="1077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Experience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D27FC37-F565-0197-C135-2BC36AB1228A}"/>
              </a:ext>
            </a:extLst>
          </p:cNvPr>
          <p:cNvSpPr txBox="1"/>
          <p:nvPr/>
        </p:nvSpPr>
        <p:spPr>
          <a:xfrm>
            <a:off x="3877264" y="0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0EC4CBA-A3EF-532B-CD16-D2AABCD84E70}"/>
              </a:ext>
            </a:extLst>
          </p:cNvPr>
          <p:cNvSpPr txBox="1"/>
          <p:nvPr/>
        </p:nvSpPr>
        <p:spPr>
          <a:xfrm>
            <a:off x="4338713" y="0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Space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758140B-AEBA-17C7-1019-155CE0D81D13}"/>
              </a:ext>
            </a:extLst>
          </p:cNvPr>
          <p:cNvSpPr txBox="1"/>
          <p:nvPr/>
        </p:nvSpPr>
        <p:spPr>
          <a:xfrm>
            <a:off x="4843980" y="0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Communication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7216FA2-A90C-496C-4B82-EBCBAD182FAF}"/>
              </a:ext>
            </a:extLst>
          </p:cNvPr>
          <p:cNvSpPr txBox="1"/>
          <p:nvPr/>
        </p:nvSpPr>
        <p:spPr>
          <a:xfrm>
            <a:off x="5818430" y="-3656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Object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65E0FDC-3DE7-F0F8-D36C-0B07377CAA4E}"/>
              </a:ext>
            </a:extLst>
          </p:cNvPr>
          <p:cNvSpPr txBox="1"/>
          <p:nvPr/>
        </p:nvSpPr>
        <p:spPr>
          <a:xfrm>
            <a:off x="6384089" y="-3656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Property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03FB601-5330-96F8-5C8F-C6C5E195588F}"/>
              </a:ext>
            </a:extLst>
          </p:cNvPr>
          <p:cNvSpPr txBox="1"/>
          <p:nvPr/>
        </p:nvSpPr>
        <p:spPr>
          <a:xfrm>
            <a:off x="7013413" y="-3656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Help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3648DF8-5776-B2BD-5CA8-A96884F20127}"/>
              </a:ext>
            </a:extLst>
          </p:cNvPr>
          <p:cNvSpPr txBox="1"/>
          <p:nvPr/>
        </p:nvSpPr>
        <p:spPr>
          <a:xfrm>
            <a:off x="4272465" y="310674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Home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AE03B5A-58FD-5BE3-4DEE-B78208C53D1E}"/>
              </a:ext>
            </a:extLst>
          </p:cNvPr>
          <p:cNvSpPr txBox="1"/>
          <p:nvPr/>
        </p:nvSpPr>
        <p:spPr>
          <a:xfrm>
            <a:off x="4868006" y="311383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About Me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5A75985-2B3D-EB39-6E87-B9EE1A1FBF28}"/>
              </a:ext>
            </a:extLst>
          </p:cNvPr>
          <p:cNvSpPr txBox="1"/>
          <p:nvPr/>
        </p:nvSpPr>
        <p:spPr>
          <a:xfrm>
            <a:off x="5727170" y="30497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Portfolio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1E57339-D64A-47D6-846F-017D5D22AD66}"/>
              </a:ext>
            </a:extLst>
          </p:cNvPr>
          <p:cNvSpPr txBox="1"/>
          <p:nvPr/>
        </p:nvSpPr>
        <p:spPr>
          <a:xfrm>
            <a:off x="6587984" y="305676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Services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C42A87-0F49-4ECE-662E-E92858123182}"/>
              </a:ext>
            </a:extLst>
          </p:cNvPr>
          <p:cNvSpPr txBox="1"/>
          <p:nvPr/>
        </p:nvSpPr>
        <p:spPr>
          <a:xfrm>
            <a:off x="7364312" y="304975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Contact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DD832E1-F850-3259-983F-4672971EB13E}"/>
              </a:ext>
            </a:extLst>
          </p:cNvPr>
          <p:cNvSpPr/>
          <p:nvPr/>
        </p:nvSpPr>
        <p:spPr>
          <a:xfrm>
            <a:off x="3729781" y="664844"/>
            <a:ext cx="2259900" cy="1264786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F2C47D6-94A3-646D-91B1-B17741CAE9D9}"/>
              </a:ext>
            </a:extLst>
          </p:cNvPr>
          <p:cNvSpPr txBox="1"/>
          <p:nvPr/>
        </p:nvSpPr>
        <p:spPr>
          <a:xfrm>
            <a:off x="7210131" y="1440883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>
                    <a:lumMod val="85000"/>
                  </a:schemeClr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10:28 AM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FAF2B30-A8B4-23C1-9467-5F1A059C14CB}"/>
              </a:ext>
            </a:extLst>
          </p:cNvPr>
          <p:cNvSpPr txBox="1"/>
          <p:nvPr/>
        </p:nvSpPr>
        <p:spPr>
          <a:xfrm>
            <a:off x="6849194" y="1060879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10:28 AM</a:t>
            </a:r>
          </a:p>
        </p:txBody>
      </p:sp>
    </p:spTree>
    <p:extLst>
      <p:ext uri="{BB962C8B-B14F-4D97-AF65-F5344CB8AC3E}">
        <p14:creationId xmlns:p14="http://schemas.microsoft.com/office/powerpoint/2010/main" val="331110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Elbow Connector 202">
            <a:extLst>
              <a:ext uri="{FF2B5EF4-FFF2-40B4-BE49-F238E27FC236}">
                <a16:creationId xmlns:a16="http://schemas.microsoft.com/office/drawing/2014/main" id="{13678D3B-476C-5745-4FC8-EBD0E0108125}"/>
              </a:ext>
            </a:extLst>
          </p:cNvPr>
          <p:cNvCxnSpPr>
            <a:cxnSpLocks/>
          </p:cNvCxnSpPr>
          <p:nvPr/>
        </p:nvCxnSpPr>
        <p:spPr>
          <a:xfrm rot="5400000">
            <a:off x="1211322" y="776166"/>
            <a:ext cx="1343573" cy="122510"/>
          </a:xfrm>
          <a:prstGeom prst="bentConnector4">
            <a:avLst>
              <a:gd name="adj1" fmla="val 35577"/>
              <a:gd name="adj2" fmla="val 286597"/>
            </a:avLst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591E750-7FBE-206F-612F-B605EE9EE8B6}"/>
              </a:ext>
            </a:extLst>
          </p:cNvPr>
          <p:cNvGrpSpPr/>
          <p:nvPr/>
        </p:nvGrpSpPr>
        <p:grpSpPr>
          <a:xfrm>
            <a:off x="11783003" y="4574402"/>
            <a:ext cx="393838" cy="393838"/>
            <a:chOff x="347191" y="662179"/>
            <a:chExt cx="1635569" cy="1635569"/>
          </a:xfrm>
        </p:grpSpPr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19BF4C90-88A3-C63D-3911-B289EE7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0F6F2F3-0BBD-82AF-1E33-B2A20C2BDA57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32811B29-DCE6-3AF8-FFBB-E8205C794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0003453-23D9-310D-26BC-5081A0D2D42D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14C35A30-9312-ED03-0794-21075845B9EC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67" name="Picture 166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4EAF9B8-B7B7-A42D-AAEC-6D0DB20FD8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C227A32A-0C50-463D-8A2C-14BF5BB2CD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66" name="Picture 165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716FBB98-AE6B-8320-9C89-B3D443DA53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692604F8-D4BD-486A-0564-89999B776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FF77F4F9-AFE4-6119-789D-B6701026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B9A041A4-77B3-3C9E-1B11-509AB1BB1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8C7E73-0E7F-3870-FC7B-8E68560DD912}"/>
              </a:ext>
            </a:extLst>
          </p:cNvPr>
          <p:cNvGrpSpPr/>
          <p:nvPr/>
        </p:nvGrpSpPr>
        <p:grpSpPr>
          <a:xfrm rot="5160072">
            <a:off x="2596312" y="3975505"/>
            <a:ext cx="2453250" cy="2474824"/>
            <a:chOff x="294539" y="4256728"/>
            <a:chExt cx="2453250" cy="2474824"/>
          </a:xfrm>
        </p:grpSpPr>
        <p:pic>
          <p:nvPicPr>
            <p:cNvPr id="32" name="Picture 31" descr="A hand in a wireframe&#10;&#10;Description automatically generated">
              <a:extLst>
                <a:ext uri="{FF2B5EF4-FFF2-40B4-BE49-F238E27FC236}">
                  <a16:creationId xmlns:a16="http://schemas.microsoft.com/office/drawing/2014/main" id="{BF2D6067-C550-1535-FFA0-C1150FE0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1A59A2-5D11-C9E7-D22C-A53A7FB534C0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44A4B803-F2B9-8C40-22BB-3D6F5351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107DDE-EF79-0655-31E5-3A903E5C69CA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C7C300D-6DB2-190C-A675-AA744A92B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048562E-3A16-C3B5-A133-C39B6F352281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21A743E9-1A02-A2DF-A7CF-DC870EDCD6CE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9" name="Picture 2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19BEDE9-C01B-C5AC-8598-CCE7132A96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A029CFC7-E4C9-2D79-5E6B-E803A0DEB1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8" name="Picture 2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70697E4-C7AA-B4AE-D237-63F9D20E4B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18D4CBD4-273E-77F1-9677-A4D9AAF23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4910418-A6F1-FCB9-68B9-26FD6531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4B4174CB-DA54-EA76-0D09-EAEE3908E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D6CFC0-B429-8E36-F891-0A4FE0C72AC8}"/>
              </a:ext>
            </a:extLst>
          </p:cNvPr>
          <p:cNvGrpSpPr/>
          <p:nvPr/>
        </p:nvGrpSpPr>
        <p:grpSpPr>
          <a:xfrm rot="17132211" flipH="1">
            <a:off x="6906407" y="4085692"/>
            <a:ext cx="2453250" cy="2474824"/>
            <a:chOff x="294539" y="4256728"/>
            <a:chExt cx="2453250" cy="2474824"/>
          </a:xfrm>
        </p:grpSpPr>
        <p:pic>
          <p:nvPicPr>
            <p:cNvPr id="38" name="Picture 37" descr="A hand in a wireframe&#10;&#10;Description automatically generated">
              <a:extLst>
                <a:ext uri="{FF2B5EF4-FFF2-40B4-BE49-F238E27FC236}">
                  <a16:creationId xmlns:a16="http://schemas.microsoft.com/office/drawing/2014/main" id="{E461069B-46B4-D39F-1F44-10075B274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37528B-D1D6-A438-57D9-514E5C46A629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AA53BB2-45A3-034C-47CE-0AB09E570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D0CDE3C-07C3-B0BE-D83D-8575DE08090D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17EA30E3-E884-15EE-8412-D7F918C2A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FFCE586-C436-08B0-1BC2-00D2386BD0C9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EDE80D3E-4FAB-1873-F491-604735F0B86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9" name="Picture 4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8B11F56-936E-7253-3B28-DCD2D93044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EB2D8835-B531-1388-4D49-E003DBBACB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8" name="Picture 4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D3F0896D-7891-0F40-6F28-0827E1ED2E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D744ABED-9FA5-9BB7-70F5-35C8D8D83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E191C792-D0A0-684D-4DC1-CD66FF08C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0EBC2C4C-C8E4-8F85-35F6-4C4520791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FEAB5F51-03F8-DF9D-5DA8-D615B8E5564E}"/>
              </a:ext>
            </a:extLst>
          </p:cNvPr>
          <p:cNvSpPr/>
          <p:nvPr/>
        </p:nvSpPr>
        <p:spPr>
          <a:xfrm>
            <a:off x="6400106" y="3353233"/>
            <a:ext cx="2235769" cy="226465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897901-9BAD-1F5A-A5A8-60847DE24243}"/>
              </a:ext>
            </a:extLst>
          </p:cNvPr>
          <p:cNvGrpSpPr/>
          <p:nvPr/>
        </p:nvGrpSpPr>
        <p:grpSpPr>
          <a:xfrm>
            <a:off x="-72596" y="4539935"/>
            <a:ext cx="393838" cy="393838"/>
            <a:chOff x="347191" y="662179"/>
            <a:chExt cx="1635569" cy="163556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578B605-8608-9CA2-2B54-DB172E2CE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21E1B60-FE16-F8D7-1C37-1531007C7711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DA6497CE-F159-2963-0B9E-7188B3CB3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AAE079D-DA89-62FB-3A0F-1F4B1C50C28A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B21C15A0-B2DC-25C0-A7DE-52E5C2FB88DE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62" name="Picture 6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8D52458-71AB-8131-F0C0-F6FB33CE4E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64A7E3C-5BF8-1C54-B4A0-6F6B4ACAA2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61" name="Picture 6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4C71CB51-CB4D-7F01-43FA-612EC7A4CD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9D9DFB12-B88C-FFF8-5AAE-FF59F703E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6D33D76-E96F-AFA3-CD74-7337B7AEF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15830E0C-B01F-2365-35DB-A7337ACC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1E1543-0773-68A4-C1F4-DFFE6AF0524E}"/>
              </a:ext>
            </a:extLst>
          </p:cNvPr>
          <p:cNvGrpSpPr/>
          <p:nvPr/>
        </p:nvGrpSpPr>
        <p:grpSpPr>
          <a:xfrm>
            <a:off x="9247060" y="5052970"/>
            <a:ext cx="777185" cy="777185"/>
            <a:chOff x="347191" y="662179"/>
            <a:chExt cx="1635569" cy="163556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40FF8D2F-836F-6D55-55A5-B78DC8CD0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C20C72-07FD-1DC4-54DF-72454F4411E6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83096EED-9C10-13AA-9BB4-9BCC059F3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761F199-D8E2-ECF3-E1FB-213612558976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F26E737-9B52-92A2-F012-EA61979F7254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74" name="Picture 73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8C8A219-847A-7BB0-70E7-1D543C1BFF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A20F80C5-2864-CA97-92AE-C362CB7161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73" name="Picture 72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932CD387-5FC6-172B-889E-EE8CA36B4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3C22E98-110D-793B-3166-6982934FA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4B5B4B8-F044-01ED-1C1E-544CB69EE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65E86C48-B74F-B24F-F648-E73629DC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6F01E40-D180-3FDA-2A70-A74F96442D71}"/>
              </a:ext>
            </a:extLst>
          </p:cNvPr>
          <p:cNvSpPr/>
          <p:nvPr/>
        </p:nvSpPr>
        <p:spPr>
          <a:xfrm>
            <a:off x="1065784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FE5186-870D-3E36-D7D6-89B02B1DB1E4}"/>
              </a:ext>
            </a:extLst>
          </p:cNvPr>
          <p:cNvSpPr/>
          <p:nvPr/>
        </p:nvSpPr>
        <p:spPr>
          <a:xfrm>
            <a:off x="-5578" y="614424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2F0813A-263D-2568-63E3-7364D272A933}"/>
              </a:ext>
            </a:extLst>
          </p:cNvPr>
          <p:cNvGrpSpPr/>
          <p:nvPr/>
        </p:nvGrpSpPr>
        <p:grpSpPr>
          <a:xfrm>
            <a:off x="1808197" y="5844334"/>
            <a:ext cx="1068784" cy="1068784"/>
            <a:chOff x="347191" y="662179"/>
            <a:chExt cx="1635569" cy="1635569"/>
          </a:xfrm>
        </p:grpSpPr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C070C720-4D3A-B028-BA86-A1C926A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ADBB684-1809-9867-2C27-1957C40F348B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38" name="Graphic 137">
                <a:extLst>
                  <a:ext uri="{FF2B5EF4-FFF2-40B4-BE49-F238E27FC236}">
                    <a16:creationId xmlns:a16="http://schemas.microsoft.com/office/drawing/2014/main" id="{3EDB473C-8FBA-99AC-4296-E226E3948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99F07D52-53F0-9E13-F345-B0B5C3CD18F7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A8CDCA21-2315-3D53-9C69-438219963248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43" name="Picture 142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B37F3A0-E9E2-7EFE-8A0C-CB6B05EE3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EE11A8E-415B-F9ED-CE79-5E9BB347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42" name="Picture 141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1A3C4105-3151-CB4F-2204-EC5C4D61D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B2F31BC4-36EA-A85D-3526-948973B79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AD5C694E-BC87-0B6B-04CB-C3948E402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A772B2AD-1C25-16AC-6F81-0335A17B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8E22518-E32B-F4BC-52BA-1EB0FEBD9CDE}"/>
              </a:ext>
            </a:extLst>
          </p:cNvPr>
          <p:cNvGrpSpPr/>
          <p:nvPr/>
        </p:nvGrpSpPr>
        <p:grpSpPr>
          <a:xfrm>
            <a:off x="9389358" y="1759658"/>
            <a:ext cx="393838" cy="393838"/>
            <a:chOff x="347191" y="662179"/>
            <a:chExt cx="1635569" cy="1635569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25B4890E-DADE-749C-9CA4-0BC07BD8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B25AEE9-E32F-27FF-1973-2CBFC629EEA5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943286E3-D3A7-074F-7D69-D1D51B75A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CE19ADA-F255-CBC0-07C4-469B1E82261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6ED43720-1D9E-9B7A-7E1A-377A5E4C1446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55" name="Picture 154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33484C7-F280-A441-8775-6963F39AAE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FF24E0E-EEF7-F8CB-E273-2E17FEC6C1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54" name="Picture 153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85D4B60B-65FA-6D0A-4468-324989044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586F8AE1-D19D-037E-2028-543ED3C9C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DA3BA88C-05E5-A79D-1111-C0D73B200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7AED4A42-AB3A-AC37-4475-D4FB4560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CD7353-966A-9ECF-55E9-FE73EEE2965C}"/>
              </a:ext>
            </a:extLst>
          </p:cNvPr>
          <p:cNvGrpSpPr/>
          <p:nvPr/>
        </p:nvGrpSpPr>
        <p:grpSpPr>
          <a:xfrm>
            <a:off x="6972148" y="3683995"/>
            <a:ext cx="1692836" cy="2146076"/>
            <a:chOff x="7572678" y="2412693"/>
            <a:chExt cx="1692836" cy="2146076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DDBBA4A-C270-CED3-A703-BE31773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79105" y="241269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D065CE2-F10C-4918-1D79-57D6B119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72678" y="241305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558A865-3B64-9F9E-DAE3-A373DA233899}"/>
              </a:ext>
            </a:extLst>
          </p:cNvPr>
          <p:cNvGrpSpPr/>
          <p:nvPr/>
        </p:nvGrpSpPr>
        <p:grpSpPr>
          <a:xfrm>
            <a:off x="9135110" y="5844334"/>
            <a:ext cx="1068784" cy="1068784"/>
            <a:chOff x="347191" y="662179"/>
            <a:chExt cx="1635569" cy="1635569"/>
          </a:xfrm>
        </p:grpSpPr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3BBF8351-4825-0565-31E4-E0781215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B4B1CDD-070F-5DA5-7E0C-6FE8A825C9FD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86" name="Graphic 185">
                <a:extLst>
                  <a:ext uri="{FF2B5EF4-FFF2-40B4-BE49-F238E27FC236}">
                    <a16:creationId xmlns:a16="http://schemas.microsoft.com/office/drawing/2014/main" id="{803F96FC-BAC7-3FD4-6683-4DF3386CB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5B48287-487D-8EE2-CFF4-17FCE267ABE9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82E0E7E-7C2C-25B3-68B1-008686150659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91" name="Picture 190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2B155B1-5E35-B095-2B2A-AF88EEBAF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E0E8DA5D-8638-5BF9-4A03-1A48135F3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90" name="Picture 189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5132C595-5A89-AAF5-3D48-54E3A5167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88" name="Graphic 187">
                <a:extLst>
                  <a:ext uri="{FF2B5EF4-FFF2-40B4-BE49-F238E27FC236}">
                    <a16:creationId xmlns:a16="http://schemas.microsoft.com/office/drawing/2014/main" id="{3068C4DA-5F0F-AE50-10C9-9DFF01C8F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06CDC8A5-9198-13FC-2489-B104D54C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677FD55E-0518-6F17-D9C3-EEA76B141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DEAE20-170D-F9A1-9060-03D737BC74B8}"/>
              </a:ext>
            </a:extLst>
          </p:cNvPr>
          <p:cNvGrpSpPr/>
          <p:nvPr/>
        </p:nvGrpSpPr>
        <p:grpSpPr>
          <a:xfrm>
            <a:off x="2918443" y="3831023"/>
            <a:ext cx="2152142" cy="1687212"/>
            <a:chOff x="2742254" y="2521404"/>
            <a:chExt cx="2152142" cy="1687212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0170C2D-E9D4-0B08-0B34-A854C1320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3977312" flipH="1">
              <a:off x="2971907" y="2291751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BD5CC5B-E2BD-70CB-3800-209739C1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3977312" flipH="1">
              <a:off x="2978333" y="2292554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AD71C0-D0D8-A50B-9AE9-F63D84E20E5F}"/>
              </a:ext>
            </a:extLst>
          </p:cNvPr>
          <p:cNvSpPr txBox="1"/>
          <p:nvPr/>
        </p:nvSpPr>
        <p:spPr>
          <a:xfrm>
            <a:off x="1609623" y="3449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Reality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8A41E97-3443-F8CF-A1E7-EB4EFF065525}"/>
              </a:ext>
            </a:extLst>
          </p:cNvPr>
          <p:cNvSpPr txBox="1"/>
          <p:nvPr/>
        </p:nvSpPr>
        <p:spPr>
          <a:xfrm>
            <a:off x="68353" y="4542"/>
            <a:ext cx="1535998" cy="230832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900" b="1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Infin8te_❖</a:t>
            </a:r>
            <a:r>
              <a:rPr lang="el-GR" sz="900" b="1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_</a:t>
            </a:r>
            <a:r>
              <a:rPr lang="en-US" sz="900" b="1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Realities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DBD839B-5209-F1CE-F371-BDBE759791C2}"/>
              </a:ext>
            </a:extLst>
          </p:cNvPr>
          <p:cNvSpPr txBox="1"/>
          <p:nvPr/>
        </p:nvSpPr>
        <p:spPr>
          <a:xfrm>
            <a:off x="2215315" y="4051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Perspective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8A929BC-2177-8B94-A519-676CCA11A2FE}"/>
              </a:ext>
            </a:extLst>
          </p:cNvPr>
          <p:cNvSpPr txBox="1"/>
          <p:nvPr/>
        </p:nvSpPr>
        <p:spPr>
          <a:xfrm>
            <a:off x="3051397" y="1077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Experience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D27FC37-F565-0197-C135-2BC36AB1228A}"/>
              </a:ext>
            </a:extLst>
          </p:cNvPr>
          <p:cNvSpPr txBox="1"/>
          <p:nvPr/>
        </p:nvSpPr>
        <p:spPr>
          <a:xfrm>
            <a:off x="3877264" y="0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0EC4CBA-A3EF-532B-CD16-D2AABCD84E70}"/>
              </a:ext>
            </a:extLst>
          </p:cNvPr>
          <p:cNvSpPr txBox="1"/>
          <p:nvPr/>
        </p:nvSpPr>
        <p:spPr>
          <a:xfrm>
            <a:off x="4338713" y="0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Space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758140B-AEBA-17C7-1019-155CE0D81D13}"/>
              </a:ext>
            </a:extLst>
          </p:cNvPr>
          <p:cNvSpPr txBox="1"/>
          <p:nvPr/>
        </p:nvSpPr>
        <p:spPr>
          <a:xfrm>
            <a:off x="4843980" y="0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Communication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7216FA2-A90C-496C-4B82-EBCBAD182FAF}"/>
              </a:ext>
            </a:extLst>
          </p:cNvPr>
          <p:cNvSpPr txBox="1"/>
          <p:nvPr/>
        </p:nvSpPr>
        <p:spPr>
          <a:xfrm>
            <a:off x="5818430" y="-3656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Object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65E0FDC-3DE7-F0F8-D36C-0B07377CAA4E}"/>
              </a:ext>
            </a:extLst>
          </p:cNvPr>
          <p:cNvSpPr txBox="1"/>
          <p:nvPr/>
        </p:nvSpPr>
        <p:spPr>
          <a:xfrm>
            <a:off x="6384089" y="-3656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Property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03FB601-5330-96F8-5C8F-C6C5E195588F}"/>
              </a:ext>
            </a:extLst>
          </p:cNvPr>
          <p:cNvSpPr txBox="1"/>
          <p:nvPr/>
        </p:nvSpPr>
        <p:spPr>
          <a:xfrm>
            <a:off x="7013413" y="-3656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Help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3648DF8-5776-B2BD-5CA8-A96884F20127}"/>
              </a:ext>
            </a:extLst>
          </p:cNvPr>
          <p:cNvSpPr txBox="1"/>
          <p:nvPr/>
        </p:nvSpPr>
        <p:spPr>
          <a:xfrm>
            <a:off x="4272465" y="310674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Home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AE03B5A-58FD-5BE3-4DEE-B78208C53D1E}"/>
              </a:ext>
            </a:extLst>
          </p:cNvPr>
          <p:cNvSpPr txBox="1"/>
          <p:nvPr/>
        </p:nvSpPr>
        <p:spPr>
          <a:xfrm>
            <a:off x="4868006" y="311383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About Me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5A75985-2B3D-EB39-6E87-B9EE1A1FBF28}"/>
              </a:ext>
            </a:extLst>
          </p:cNvPr>
          <p:cNvSpPr txBox="1"/>
          <p:nvPr/>
        </p:nvSpPr>
        <p:spPr>
          <a:xfrm>
            <a:off x="5727170" y="30497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Portfolio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1E57339-D64A-47D6-846F-017D5D22AD66}"/>
              </a:ext>
            </a:extLst>
          </p:cNvPr>
          <p:cNvSpPr txBox="1"/>
          <p:nvPr/>
        </p:nvSpPr>
        <p:spPr>
          <a:xfrm>
            <a:off x="6587984" y="305676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Services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C42A87-0F49-4ECE-662E-E92858123182}"/>
              </a:ext>
            </a:extLst>
          </p:cNvPr>
          <p:cNvSpPr txBox="1"/>
          <p:nvPr/>
        </p:nvSpPr>
        <p:spPr>
          <a:xfrm>
            <a:off x="7364312" y="304975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Contact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DD832E1-F850-3259-983F-4672971EB13E}"/>
              </a:ext>
            </a:extLst>
          </p:cNvPr>
          <p:cNvSpPr/>
          <p:nvPr/>
        </p:nvSpPr>
        <p:spPr>
          <a:xfrm>
            <a:off x="1828399" y="1270537"/>
            <a:ext cx="491997" cy="493722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72C6ECD-3460-9D06-A4A1-256220F330C8}"/>
              </a:ext>
            </a:extLst>
          </p:cNvPr>
          <p:cNvSpPr txBox="1"/>
          <p:nvPr/>
        </p:nvSpPr>
        <p:spPr>
          <a:xfrm>
            <a:off x="7446691" y="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Hierarchy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4DA77AA7-22EB-5A3C-6140-62BDEBAF7FE8}"/>
              </a:ext>
            </a:extLst>
          </p:cNvPr>
          <p:cNvSpPr/>
          <p:nvPr/>
        </p:nvSpPr>
        <p:spPr>
          <a:xfrm>
            <a:off x="3046046" y="3276137"/>
            <a:ext cx="2235769" cy="226465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07EDD7D7-97B8-60A1-3BCF-0530AC3266B5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alphaModFix amt="9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6603" y="1581323"/>
            <a:ext cx="2551106" cy="1265239"/>
          </a:xfrm>
          <a:prstGeom prst="rect">
            <a:avLst/>
          </a:prstGeom>
        </p:spPr>
      </p:pic>
      <p:pic>
        <p:nvPicPr>
          <p:cNvPr id="219" name="Picture 218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E46FED2C-5BA8-E784-50BC-CC6E3758B00A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alphaModFix amt="9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67684" y="571516"/>
            <a:ext cx="2551106" cy="1265239"/>
          </a:xfrm>
          <a:prstGeom prst="rect">
            <a:avLst/>
          </a:prstGeom>
        </p:spPr>
      </p:pic>
      <p:pic>
        <p:nvPicPr>
          <p:cNvPr id="221" name="Picture 220" descr="A white and black frame&#10;&#10;Description automatically generated">
            <a:extLst>
              <a:ext uri="{FF2B5EF4-FFF2-40B4-BE49-F238E27FC236}">
                <a16:creationId xmlns:a16="http://schemas.microsoft.com/office/drawing/2014/main" id="{17999561-A7AC-5EA1-F0CC-20FE087651E5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alphaModFix amt="87000"/>
          </a:blip>
          <a:stretch>
            <a:fillRect/>
          </a:stretch>
        </p:blipFill>
        <p:spPr>
          <a:xfrm rot="10800000">
            <a:off x="1060919" y="5279653"/>
            <a:ext cx="2828646" cy="1395262"/>
          </a:xfrm>
          <a:prstGeom prst="rect">
            <a:avLst/>
          </a:prstGeom>
        </p:spPr>
      </p:pic>
      <p:pic>
        <p:nvPicPr>
          <p:cNvPr id="222" name="Picture 221" descr="A white and black frame&#10;&#10;Description automatically generated">
            <a:extLst>
              <a:ext uri="{FF2B5EF4-FFF2-40B4-BE49-F238E27FC236}">
                <a16:creationId xmlns:a16="http://schemas.microsoft.com/office/drawing/2014/main" id="{4CBC9A08-51C6-EB65-A21F-2A72BBD77A40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alphaModFix amt="87000"/>
          </a:blip>
          <a:stretch>
            <a:fillRect/>
          </a:stretch>
        </p:blipFill>
        <p:spPr>
          <a:xfrm rot="10800000" flipH="1">
            <a:off x="8028037" y="5341031"/>
            <a:ext cx="2828646" cy="1395262"/>
          </a:xfrm>
          <a:prstGeom prst="rect">
            <a:avLst/>
          </a:prstGeom>
        </p:spPr>
      </p:pic>
      <p:pic>
        <p:nvPicPr>
          <p:cNvPr id="224" name="Picture 223" descr="A blue and yellow rectangular frame&#10;&#10;Description automatically generated">
            <a:extLst>
              <a:ext uri="{FF2B5EF4-FFF2-40B4-BE49-F238E27FC236}">
                <a16:creationId xmlns:a16="http://schemas.microsoft.com/office/drawing/2014/main" id="{4CB48377-CF43-5F6C-269B-3F18D24954D4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alphaModFix amt="65000"/>
          </a:blip>
          <a:stretch>
            <a:fillRect/>
          </a:stretch>
        </p:blipFill>
        <p:spPr>
          <a:xfrm>
            <a:off x="4902341" y="782815"/>
            <a:ext cx="2320585" cy="1466020"/>
          </a:xfrm>
          <a:prstGeom prst="rect">
            <a:avLst/>
          </a:prstGeom>
        </p:spPr>
      </p:pic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608D385-B0DD-29E5-9B7F-DD5C1E3FE593}"/>
              </a:ext>
            </a:extLst>
          </p:cNvPr>
          <p:cNvGrpSpPr/>
          <p:nvPr/>
        </p:nvGrpSpPr>
        <p:grpSpPr>
          <a:xfrm>
            <a:off x="1766525" y="1916090"/>
            <a:ext cx="1223409" cy="1173936"/>
            <a:chOff x="1657469" y="1846243"/>
            <a:chExt cx="1223409" cy="1173936"/>
          </a:xfrm>
        </p:grpSpPr>
        <p:pic>
          <p:nvPicPr>
            <p:cNvPr id="226" name="Picture 225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0A80977F-A503-AF78-886F-0A1689F95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57469" y="1846243"/>
              <a:ext cx="1043302" cy="1076162"/>
            </a:xfrm>
            <a:prstGeom prst="rect">
              <a:avLst/>
            </a:prstGeom>
          </p:spPr>
        </p:pic>
        <p:sp>
          <p:nvSpPr>
            <p:cNvPr id="227" name="Round Diagonal Corner Rectangle 226">
              <a:extLst>
                <a:ext uri="{FF2B5EF4-FFF2-40B4-BE49-F238E27FC236}">
                  <a16:creationId xmlns:a16="http://schemas.microsoft.com/office/drawing/2014/main" id="{908D648B-A935-E0B8-5DCB-AF172748ADA1}"/>
                </a:ext>
              </a:extLst>
            </p:cNvPr>
            <p:cNvSpPr/>
            <p:nvPr/>
          </p:nvSpPr>
          <p:spPr>
            <a:xfrm>
              <a:off x="1915570" y="2051487"/>
              <a:ext cx="965308" cy="968692"/>
            </a:xfrm>
            <a:prstGeom prst="round2Diag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ED5388AB-2DF1-709F-17DC-116B0848B06F}"/>
              </a:ext>
            </a:extLst>
          </p:cNvPr>
          <p:cNvGrpSpPr/>
          <p:nvPr/>
        </p:nvGrpSpPr>
        <p:grpSpPr>
          <a:xfrm>
            <a:off x="1737882" y="3314593"/>
            <a:ext cx="1223409" cy="1173936"/>
            <a:chOff x="1657469" y="1846243"/>
            <a:chExt cx="1223409" cy="1173936"/>
          </a:xfrm>
        </p:grpSpPr>
        <p:pic>
          <p:nvPicPr>
            <p:cNvPr id="230" name="Picture 229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19643E70-DA42-A7E0-F099-BDBD9C51C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57469" y="1846243"/>
              <a:ext cx="1043302" cy="1076162"/>
            </a:xfrm>
            <a:prstGeom prst="rect">
              <a:avLst/>
            </a:prstGeom>
          </p:spPr>
        </p:pic>
        <p:sp>
          <p:nvSpPr>
            <p:cNvPr id="231" name="Round Diagonal Corner Rectangle 230">
              <a:extLst>
                <a:ext uri="{FF2B5EF4-FFF2-40B4-BE49-F238E27FC236}">
                  <a16:creationId xmlns:a16="http://schemas.microsoft.com/office/drawing/2014/main" id="{E031FD31-5AC1-8B8B-2ACA-323EC4C30980}"/>
                </a:ext>
              </a:extLst>
            </p:cNvPr>
            <p:cNvSpPr/>
            <p:nvPr/>
          </p:nvSpPr>
          <p:spPr>
            <a:xfrm>
              <a:off x="1915570" y="2051487"/>
              <a:ext cx="965308" cy="968692"/>
            </a:xfrm>
            <a:prstGeom prst="round2Diag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3" name="Picture 232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1A0590C5-DF5E-9D6C-665B-F3DC77F2C42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8602" y="3289995"/>
            <a:ext cx="1043302" cy="1076162"/>
          </a:xfrm>
          <a:prstGeom prst="rect">
            <a:avLst/>
          </a:prstGeom>
        </p:spPr>
      </p:pic>
      <p:sp>
        <p:nvSpPr>
          <p:cNvPr id="234" name="Round Diagonal Corner Rectangle 233">
            <a:extLst>
              <a:ext uri="{FF2B5EF4-FFF2-40B4-BE49-F238E27FC236}">
                <a16:creationId xmlns:a16="http://schemas.microsoft.com/office/drawing/2014/main" id="{A9537569-D963-76EA-78BA-1532BB71D434}"/>
              </a:ext>
            </a:extLst>
          </p:cNvPr>
          <p:cNvSpPr/>
          <p:nvPr/>
        </p:nvSpPr>
        <p:spPr>
          <a:xfrm>
            <a:off x="3795896" y="3537977"/>
            <a:ext cx="965308" cy="968692"/>
          </a:xfrm>
          <a:prstGeom prst="round2Diag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ound Diagonal Corner Rectangle 234">
            <a:extLst>
              <a:ext uri="{FF2B5EF4-FFF2-40B4-BE49-F238E27FC236}">
                <a16:creationId xmlns:a16="http://schemas.microsoft.com/office/drawing/2014/main" id="{D047BD9D-9D27-1818-0E68-C4710DE1DD5F}"/>
              </a:ext>
            </a:extLst>
          </p:cNvPr>
          <p:cNvSpPr/>
          <p:nvPr/>
        </p:nvSpPr>
        <p:spPr>
          <a:xfrm>
            <a:off x="2397317" y="789690"/>
            <a:ext cx="2275685" cy="1115599"/>
          </a:xfrm>
          <a:prstGeom prst="round2Diag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66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BD196708-9B80-0A84-01F5-4D3C38FA4FF1}"/>
              </a:ext>
            </a:extLst>
          </p:cNvPr>
          <p:cNvSpPr txBox="1"/>
          <p:nvPr/>
        </p:nvSpPr>
        <p:spPr>
          <a:xfrm>
            <a:off x="56926" y="-16"/>
            <a:ext cx="1535998" cy="230832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900" b="1" u="sng" dirty="0"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Infin8te_❖</a:t>
            </a:r>
            <a:r>
              <a:rPr lang="el-GR" sz="900" b="1" u="sng" dirty="0"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_</a:t>
            </a:r>
            <a:r>
              <a:rPr lang="en-US" sz="900" b="1" u="sng" dirty="0"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Realities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1013E313-9AC5-24C8-B6A9-8DAB0303A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0386" y="2928377"/>
            <a:ext cx="609600" cy="609600"/>
          </a:xfrm>
          <a:prstGeom prst="rect">
            <a:avLst/>
          </a:prstGeom>
        </p:spPr>
      </p:pic>
      <p:cxnSp>
        <p:nvCxnSpPr>
          <p:cNvPr id="203" name="Elbow Connector 202">
            <a:extLst>
              <a:ext uri="{FF2B5EF4-FFF2-40B4-BE49-F238E27FC236}">
                <a16:creationId xmlns:a16="http://schemas.microsoft.com/office/drawing/2014/main" id="{13678D3B-476C-5745-4FC8-EBD0E0108125}"/>
              </a:ext>
            </a:extLst>
          </p:cNvPr>
          <p:cNvCxnSpPr>
            <a:cxnSpLocks/>
          </p:cNvCxnSpPr>
          <p:nvPr/>
        </p:nvCxnSpPr>
        <p:spPr>
          <a:xfrm rot="5400000">
            <a:off x="1211322" y="776166"/>
            <a:ext cx="1343573" cy="122510"/>
          </a:xfrm>
          <a:prstGeom prst="bentConnector4">
            <a:avLst>
              <a:gd name="adj1" fmla="val 35577"/>
              <a:gd name="adj2" fmla="val 286597"/>
            </a:avLst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591E750-7FBE-206F-612F-B605EE9EE8B6}"/>
              </a:ext>
            </a:extLst>
          </p:cNvPr>
          <p:cNvGrpSpPr/>
          <p:nvPr/>
        </p:nvGrpSpPr>
        <p:grpSpPr>
          <a:xfrm>
            <a:off x="11783003" y="4574402"/>
            <a:ext cx="393838" cy="393838"/>
            <a:chOff x="347191" y="662179"/>
            <a:chExt cx="1635569" cy="1635569"/>
          </a:xfrm>
        </p:grpSpPr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19BF4C90-88A3-C63D-3911-B289EE7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0F6F2F3-0BBD-82AF-1E33-B2A20C2BDA57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32811B29-DCE6-3AF8-FFBB-E8205C794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0003453-23D9-310D-26BC-5081A0D2D42D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14C35A30-9312-ED03-0794-21075845B9EC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67" name="Picture 166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4EAF9B8-B7B7-A42D-AAEC-6D0DB20FD8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C227A32A-0C50-463D-8A2C-14BF5BB2CD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66" name="Picture 165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716FBB98-AE6B-8320-9C89-B3D443DA53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692604F8-D4BD-486A-0564-89999B776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FF77F4F9-AFE4-6119-789D-B6701026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B9A041A4-77B3-3C9E-1B11-509AB1BB1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8C7E73-0E7F-3870-FC7B-8E68560DD912}"/>
              </a:ext>
            </a:extLst>
          </p:cNvPr>
          <p:cNvGrpSpPr/>
          <p:nvPr/>
        </p:nvGrpSpPr>
        <p:grpSpPr>
          <a:xfrm rot="5160072">
            <a:off x="2596312" y="3975505"/>
            <a:ext cx="2453250" cy="2474824"/>
            <a:chOff x="294539" y="4256728"/>
            <a:chExt cx="2453250" cy="2474824"/>
          </a:xfrm>
        </p:grpSpPr>
        <p:pic>
          <p:nvPicPr>
            <p:cNvPr id="32" name="Picture 31" descr="A hand in a wireframe&#10;&#10;Description automatically generated">
              <a:extLst>
                <a:ext uri="{FF2B5EF4-FFF2-40B4-BE49-F238E27FC236}">
                  <a16:creationId xmlns:a16="http://schemas.microsoft.com/office/drawing/2014/main" id="{BF2D6067-C550-1535-FFA0-C1150FE0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1A59A2-5D11-C9E7-D22C-A53A7FB534C0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44A4B803-F2B9-8C40-22BB-3D6F5351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107DDE-EF79-0655-31E5-3A903E5C69CA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C7C300D-6DB2-190C-A675-AA744A92B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048562E-3A16-C3B5-A133-C39B6F352281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21A743E9-1A02-A2DF-A7CF-DC870EDCD6CE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9" name="Picture 2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19BEDE9-C01B-C5AC-8598-CCE7132A96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A029CFC7-E4C9-2D79-5E6B-E803A0DEB1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8" name="Picture 2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70697E4-C7AA-B4AE-D237-63F9D20E4B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18D4CBD4-273E-77F1-9677-A4D9AAF23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4910418-A6F1-FCB9-68B9-26FD6531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4B4174CB-DA54-EA76-0D09-EAEE3908E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D6CFC0-B429-8E36-F891-0A4FE0C72AC8}"/>
              </a:ext>
            </a:extLst>
          </p:cNvPr>
          <p:cNvGrpSpPr/>
          <p:nvPr/>
        </p:nvGrpSpPr>
        <p:grpSpPr>
          <a:xfrm rot="17132211" flipH="1">
            <a:off x="6906407" y="4085692"/>
            <a:ext cx="2453250" cy="2474824"/>
            <a:chOff x="294539" y="4256728"/>
            <a:chExt cx="2453250" cy="2474824"/>
          </a:xfrm>
        </p:grpSpPr>
        <p:pic>
          <p:nvPicPr>
            <p:cNvPr id="38" name="Picture 37" descr="A hand in a wireframe&#10;&#10;Description automatically generated">
              <a:extLst>
                <a:ext uri="{FF2B5EF4-FFF2-40B4-BE49-F238E27FC236}">
                  <a16:creationId xmlns:a16="http://schemas.microsoft.com/office/drawing/2014/main" id="{E461069B-46B4-D39F-1F44-10075B274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420223">
              <a:off x="294539" y="4256728"/>
              <a:ext cx="2453250" cy="1225688"/>
            </a:xfrm>
            <a:prstGeom prst="rect">
              <a:avLst/>
            </a:prstGeom>
            <a:effectLst>
              <a:glow>
                <a:schemeClr val="bg1"/>
              </a:glow>
              <a:outerShdw blurRad="414007" sx="102000" sy="102000" algn="ctr" rotWithShape="0">
                <a:schemeClr val="bg1">
                  <a:alpha val="86000"/>
                </a:scheme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37528B-D1D6-A438-57D9-514E5C46A629}"/>
                </a:ext>
              </a:extLst>
            </p:cNvPr>
            <p:cNvGrpSpPr/>
            <p:nvPr/>
          </p:nvGrpSpPr>
          <p:grpSpPr>
            <a:xfrm>
              <a:off x="1503385" y="5529821"/>
              <a:ext cx="1201731" cy="1201731"/>
              <a:chOff x="347191" y="662179"/>
              <a:chExt cx="1635569" cy="1635569"/>
            </a:xfrm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AA53BB2-45A3-034C-47CE-0AB09E570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D0CDE3C-07C3-B0BE-D83D-8575DE08090D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17EA30E3-E884-15EE-8412-D7F918C2A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FFCE586-C436-08B0-1BC2-00D2386BD0C9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EDE80D3E-4FAB-1873-F491-604735F0B86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9" name="Picture 4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8B11F56-936E-7253-3B28-DCD2D93044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EB2D8835-B531-1388-4D49-E003DBBACB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8" name="Picture 4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D3F0896D-7891-0F40-6F28-0827E1ED2E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D744ABED-9FA5-9BB7-70F5-35C8D8D83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E191C792-D0A0-684D-4DC1-CD66FF08C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0EBC2C4C-C8E4-8F85-35F6-4C4520791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FEAB5F51-03F8-DF9D-5DA8-D615B8E5564E}"/>
              </a:ext>
            </a:extLst>
          </p:cNvPr>
          <p:cNvSpPr/>
          <p:nvPr/>
        </p:nvSpPr>
        <p:spPr>
          <a:xfrm>
            <a:off x="6400106" y="3353233"/>
            <a:ext cx="2235769" cy="226465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897901-9BAD-1F5A-A5A8-60847DE24243}"/>
              </a:ext>
            </a:extLst>
          </p:cNvPr>
          <p:cNvGrpSpPr/>
          <p:nvPr/>
        </p:nvGrpSpPr>
        <p:grpSpPr>
          <a:xfrm>
            <a:off x="-72596" y="4539935"/>
            <a:ext cx="393838" cy="393838"/>
            <a:chOff x="347191" y="662179"/>
            <a:chExt cx="1635569" cy="163556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578B605-8608-9CA2-2B54-DB172E2CE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21E1B60-FE16-F8D7-1C37-1531007C7711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DA6497CE-F159-2963-0B9E-7188B3CB3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AAE079D-DA89-62FB-3A0F-1F4B1C50C28A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B21C15A0-B2DC-25C0-A7DE-52E5C2FB88DE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62" name="Picture 6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8D52458-71AB-8131-F0C0-F6FB33CE4E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64A7E3C-5BF8-1C54-B4A0-6F6B4ACAA2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61" name="Picture 6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4C71CB51-CB4D-7F01-43FA-612EC7A4CD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9D9DFB12-B88C-FFF8-5AAE-FF59F703E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6D33D76-E96F-AFA3-CD74-7337B7AEF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15830E0C-B01F-2365-35DB-A7337ACC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1E1543-0773-68A4-C1F4-DFFE6AF0524E}"/>
              </a:ext>
            </a:extLst>
          </p:cNvPr>
          <p:cNvGrpSpPr/>
          <p:nvPr/>
        </p:nvGrpSpPr>
        <p:grpSpPr>
          <a:xfrm>
            <a:off x="9247060" y="5052970"/>
            <a:ext cx="777185" cy="777185"/>
            <a:chOff x="347191" y="662179"/>
            <a:chExt cx="1635569" cy="163556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40FF8D2F-836F-6D55-55A5-B78DC8CD0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C20C72-07FD-1DC4-54DF-72454F4411E6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83096EED-9C10-13AA-9BB4-9BCC059F3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761F199-D8E2-ECF3-E1FB-213612558976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F26E737-9B52-92A2-F012-EA61979F7254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74" name="Picture 73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8C8A219-847A-7BB0-70E7-1D543C1BFF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A20F80C5-2864-CA97-92AE-C362CB7161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73" name="Picture 72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932CD387-5FC6-172B-889E-EE8CA36B4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3C22E98-110D-793B-3166-6982934FA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4B5B4B8-F044-01ED-1C1E-544CB69EE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65E86C48-B74F-B24F-F648-E73629DC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6F01E40-D180-3FDA-2A70-A74F96442D71}"/>
              </a:ext>
            </a:extLst>
          </p:cNvPr>
          <p:cNvSpPr/>
          <p:nvPr/>
        </p:nvSpPr>
        <p:spPr>
          <a:xfrm>
            <a:off x="1065784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FE5186-870D-3E36-D7D6-89B02B1DB1E4}"/>
              </a:ext>
            </a:extLst>
          </p:cNvPr>
          <p:cNvSpPr/>
          <p:nvPr/>
        </p:nvSpPr>
        <p:spPr>
          <a:xfrm>
            <a:off x="-5578" y="614424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2F0813A-263D-2568-63E3-7364D272A933}"/>
              </a:ext>
            </a:extLst>
          </p:cNvPr>
          <p:cNvGrpSpPr/>
          <p:nvPr/>
        </p:nvGrpSpPr>
        <p:grpSpPr>
          <a:xfrm>
            <a:off x="1808197" y="5844334"/>
            <a:ext cx="1068784" cy="1068784"/>
            <a:chOff x="347191" y="662179"/>
            <a:chExt cx="1635569" cy="1635569"/>
          </a:xfrm>
        </p:grpSpPr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C070C720-4D3A-B028-BA86-A1C926A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ADBB684-1809-9867-2C27-1957C40F348B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38" name="Graphic 137">
                <a:extLst>
                  <a:ext uri="{FF2B5EF4-FFF2-40B4-BE49-F238E27FC236}">
                    <a16:creationId xmlns:a16="http://schemas.microsoft.com/office/drawing/2014/main" id="{3EDB473C-8FBA-99AC-4296-E226E3948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99F07D52-53F0-9E13-F345-B0B5C3CD18F7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A8CDCA21-2315-3D53-9C69-438219963248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43" name="Picture 142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B37F3A0-E9E2-7EFE-8A0C-CB6B05EE3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EE11A8E-415B-F9ED-CE79-5E9BB347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42" name="Picture 141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1A3C4105-3151-CB4F-2204-EC5C4D61D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B2F31BC4-36EA-A85D-3526-948973B79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AD5C694E-BC87-0B6B-04CB-C3948E402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A772B2AD-1C25-16AC-6F81-0335A17B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8E22518-E32B-F4BC-52BA-1EB0FEBD9CDE}"/>
              </a:ext>
            </a:extLst>
          </p:cNvPr>
          <p:cNvGrpSpPr/>
          <p:nvPr/>
        </p:nvGrpSpPr>
        <p:grpSpPr>
          <a:xfrm>
            <a:off x="9389358" y="1759658"/>
            <a:ext cx="393838" cy="393838"/>
            <a:chOff x="347191" y="662179"/>
            <a:chExt cx="1635569" cy="1635569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25B4890E-DADE-749C-9CA4-0BC07BD8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B25AEE9-E32F-27FF-1973-2CBFC629EEA5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943286E3-D3A7-074F-7D69-D1D51B75A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CE19ADA-F255-CBC0-07C4-469B1E82261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6ED43720-1D9E-9B7A-7E1A-377A5E4C1446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55" name="Picture 154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33484C7-F280-A441-8775-6963F39AAE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FF24E0E-EEF7-F8CB-E273-2E17FEC6C1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54" name="Picture 153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85D4B60B-65FA-6D0A-4468-324989044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586F8AE1-D19D-037E-2028-543ED3C9C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DA3BA88C-05E5-A79D-1111-C0D73B200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7AED4A42-AB3A-AC37-4475-D4FB4560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CD7353-966A-9ECF-55E9-FE73EEE2965C}"/>
              </a:ext>
            </a:extLst>
          </p:cNvPr>
          <p:cNvGrpSpPr/>
          <p:nvPr/>
        </p:nvGrpSpPr>
        <p:grpSpPr>
          <a:xfrm>
            <a:off x="6972148" y="3683995"/>
            <a:ext cx="1692836" cy="2146076"/>
            <a:chOff x="7572678" y="2412693"/>
            <a:chExt cx="1692836" cy="2146076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DDBBA4A-C270-CED3-A703-BE31773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79105" y="241269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D065CE2-F10C-4918-1D79-57D6B119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72678" y="241305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558A865-3B64-9F9E-DAE3-A373DA233899}"/>
              </a:ext>
            </a:extLst>
          </p:cNvPr>
          <p:cNvGrpSpPr/>
          <p:nvPr/>
        </p:nvGrpSpPr>
        <p:grpSpPr>
          <a:xfrm>
            <a:off x="9135110" y="5844334"/>
            <a:ext cx="1068784" cy="1068784"/>
            <a:chOff x="347191" y="662179"/>
            <a:chExt cx="1635569" cy="1635569"/>
          </a:xfrm>
        </p:grpSpPr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3BBF8351-4825-0565-31E4-E0781215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B4B1CDD-070F-5DA5-7E0C-6FE8A825C9FD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86" name="Graphic 185">
                <a:extLst>
                  <a:ext uri="{FF2B5EF4-FFF2-40B4-BE49-F238E27FC236}">
                    <a16:creationId xmlns:a16="http://schemas.microsoft.com/office/drawing/2014/main" id="{803F96FC-BAC7-3FD4-6683-4DF3386CB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5B48287-487D-8EE2-CFF4-17FCE267ABE9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82E0E7E-7C2C-25B3-68B1-008686150659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91" name="Picture 190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2B155B1-5E35-B095-2B2A-AF88EEBAF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E0E8DA5D-8638-5BF9-4A03-1A48135F3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90" name="Picture 189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5132C595-5A89-AAF5-3D48-54E3A5167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88" name="Graphic 187">
                <a:extLst>
                  <a:ext uri="{FF2B5EF4-FFF2-40B4-BE49-F238E27FC236}">
                    <a16:creationId xmlns:a16="http://schemas.microsoft.com/office/drawing/2014/main" id="{3068C4DA-5F0F-AE50-10C9-9DFF01C8F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06CDC8A5-9198-13FC-2489-B104D54C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677FD55E-0518-6F17-D9C3-EEA76B141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DEAE20-170D-F9A1-9060-03D737BC74B8}"/>
              </a:ext>
            </a:extLst>
          </p:cNvPr>
          <p:cNvGrpSpPr/>
          <p:nvPr/>
        </p:nvGrpSpPr>
        <p:grpSpPr>
          <a:xfrm>
            <a:off x="2918443" y="3831023"/>
            <a:ext cx="2152142" cy="1687212"/>
            <a:chOff x="2742254" y="2521404"/>
            <a:chExt cx="2152142" cy="1687212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0170C2D-E9D4-0B08-0B34-A854C1320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3977312" flipH="1">
              <a:off x="2971907" y="2291751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BD5CC5B-E2BD-70CB-3800-209739C1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3977312" flipH="1">
              <a:off x="2978333" y="2292554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AD71C0-D0D8-A50B-9AE9-F63D84E20E5F}"/>
              </a:ext>
            </a:extLst>
          </p:cNvPr>
          <p:cNvSpPr txBox="1"/>
          <p:nvPr/>
        </p:nvSpPr>
        <p:spPr>
          <a:xfrm>
            <a:off x="1609623" y="3449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Reality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8A41E97-3443-F8CF-A1E7-EB4EFF065525}"/>
              </a:ext>
            </a:extLst>
          </p:cNvPr>
          <p:cNvSpPr txBox="1"/>
          <p:nvPr/>
        </p:nvSpPr>
        <p:spPr>
          <a:xfrm>
            <a:off x="68353" y="4542"/>
            <a:ext cx="1535998" cy="230832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900" b="1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Infin8te_❖</a:t>
            </a:r>
            <a:r>
              <a:rPr lang="el-GR" sz="900" b="1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_</a:t>
            </a:r>
            <a:r>
              <a:rPr lang="en-US" sz="900" b="1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Realities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DBD839B-5209-F1CE-F371-BDBE759791C2}"/>
              </a:ext>
            </a:extLst>
          </p:cNvPr>
          <p:cNvSpPr txBox="1"/>
          <p:nvPr/>
        </p:nvSpPr>
        <p:spPr>
          <a:xfrm>
            <a:off x="2215315" y="4051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Perspective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8A929BC-2177-8B94-A519-676CCA11A2FE}"/>
              </a:ext>
            </a:extLst>
          </p:cNvPr>
          <p:cNvSpPr txBox="1"/>
          <p:nvPr/>
        </p:nvSpPr>
        <p:spPr>
          <a:xfrm>
            <a:off x="3051397" y="1077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Experience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D27FC37-F565-0197-C135-2BC36AB1228A}"/>
              </a:ext>
            </a:extLst>
          </p:cNvPr>
          <p:cNvSpPr txBox="1"/>
          <p:nvPr/>
        </p:nvSpPr>
        <p:spPr>
          <a:xfrm>
            <a:off x="3877264" y="0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0EC4CBA-A3EF-532B-CD16-D2AABCD84E70}"/>
              </a:ext>
            </a:extLst>
          </p:cNvPr>
          <p:cNvSpPr txBox="1"/>
          <p:nvPr/>
        </p:nvSpPr>
        <p:spPr>
          <a:xfrm>
            <a:off x="4338713" y="0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Space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758140B-AEBA-17C7-1019-155CE0D81D13}"/>
              </a:ext>
            </a:extLst>
          </p:cNvPr>
          <p:cNvSpPr txBox="1"/>
          <p:nvPr/>
        </p:nvSpPr>
        <p:spPr>
          <a:xfrm>
            <a:off x="4843980" y="0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Communication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7216FA2-A90C-496C-4B82-EBCBAD182FAF}"/>
              </a:ext>
            </a:extLst>
          </p:cNvPr>
          <p:cNvSpPr txBox="1"/>
          <p:nvPr/>
        </p:nvSpPr>
        <p:spPr>
          <a:xfrm>
            <a:off x="5818430" y="-3656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Object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65E0FDC-3DE7-F0F8-D36C-0B07377CAA4E}"/>
              </a:ext>
            </a:extLst>
          </p:cNvPr>
          <p:cNvSpPr txBox="1"/>
          <p:nvPr/>
        </p:nvSpPr>
        <p:spPr>
          <a:xfrm>
            <a:off x="6384089" y="-3656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Property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03FB601-5330-96F8-5C8F-C6C5E195588F}"/>
              </a:ext>
            </a:extLst>
          </p:cNvPr>
          <p:cNvSpPr txBox="1"/>
          <p:nvPr/>
        </p:nvSpPr>
        <p:spPr>
          <a:xfrm>
            <a:off x="7013413" y="-3656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Help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3648DF8-5776-B2BD-5CA8-A96884F20127}"/>
              </a:ext>
            </a:extLst>
          </p:cNvPr>
          <p:cNvSpPr txBox="1"/>
          <p:nvPr/>
        </p:nvSpPr>
        <p:spPr>
          <a:xfrm>
            <a:off x="4272465" y="310674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Home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AE03B5A-58FD-5BE3-4DEE-B78208C53D1E}"/>
              </a:ext>
            </a:extLst>
          </p:cNvPr>
          <p:cNvSpPr txBox="1"/>
          <p:nvPr/>
        </p:nvSpPr>
        <p:spPr>
          <a:xfrm>
            <a:off x="4868006" y="311383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About Me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5A75985-2B3D-EB39-6E87-B9EE1A1FBF28}"/>
              </a:ext>
            </a:extLst>
          </p:cNvPr>
          <p:cNvSpPr txBox="1"/>
          <p:nvPr/>
        </p:nvSpPr>
        <p:spPr>
          <a:xfrm>
            <a:off x="5727170" y="30497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Portfolio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1E57339-D64A-47D6-846F-017D5D22AD66}"/>
              </a:ext>
            </a:extLst>
          </p:cNvPr>
          <p:cNvSpPr txBox="1"/>
          <p:nvPr/>
        </p:nvSpPr>
        <p:spPr>
          <a:xfrm>
            <a:off x="6587984" y="305676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Services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C42A87-0F49-4ECE-662E-E92858123182}"/>
              </a:ext>
            </a:extLst>
          </p:cNvPr>
          <p:cNvSpPr txBox="1"/>
          <p:nvPr/>
        </p:nvSpPr>
        <p:spPr>
          <a:xfrm>
            <a:off x="7364312" y="304975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Contact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DD832E1-F850-3259-983F-4672971EB13E}"/>
              </a:ext>
            </a:extLst>
          </p:cNvPr>
          <p:cNvSpPr/>
          <p:nvPr/>
        </p:nvSpPr>
        <p:spPr>
          <a:xfrm>
            <a:off x="1828399" y="1270537"/>
            <a:ext cx="491997" cy="493722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72C6ECD-3460-9D06-A4A1-256220F330C8}"/>
              </a:ext>
            </a:extLst>
          </p:cNvPr>
          <p:cNvSpPr txBox="1"/>
          <p:nvPr/>
        </p:nvSpPr>
        <p:spPr>
          <a:xfrm>
            <a:off x="7446691" y="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Hierarchy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4DA77AA7-22EB-5A3C-6140-62BDEBAF7FE8}"/>
              </a:ext>
            </a:extLst>
          </p:cNvPr>
          <p:cNvSpPr/>
          <p:nvPr/>
        </p:nvSpPr>
        <p:spPr>
          <a:xfrm>
            <a:off x="3046046" y="3276137"/>
            <a:ext cx="2235769" cy="226465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07EDD7D7-97B8-60A1-3BCF-0530AC3266B5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alphaModFix amt="90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6603" y="1581323"/>
            <a:ext cx="2551106" cy="1265239"/>
          </a:xfrm>
          <a:prstGeom prst="rect">
            <a:avLst/>
          </a:prstGeom>
        </p:spPr>
      </p:pic>
      <p:pic>
        <p:nvPicPr>
          <p:cNvPr id="219" name="Picture 218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E46FED2C-5BA8-E784-50BC-CC6E3758B00A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alphaModFix amt="9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67684" y="571516"/>
            <a:ext cx="2551106" cy="1265239"/>
          </a:xfrm>
          <a:prstGeom prst="rect">
            <a:avLst/>
          </a:prstGeom>
        </p:spPr>
      </p:pic>
      <p:pic>
        <p:nvPicPr>
          <p:cNvPr id="221" name="Picture 220" descr="A white and black frame&#10;&#10;Description automatically generated">
            <a:extLst>
              <a:ext uri="{FF2B5EF4-FFF2-40B4-BE49-F238E27FC236}">
                <a16:creationId xmlns:a16="http://schemas.microsoft.com/office/drawing/2014/main" id="{17999561-A7AC-5EA1-F0CC-20FE087651E5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alphaModFix amt="87000"/>
          </a:blip>
          <a:stretch>
            <a:fillRect/>
          </a:stretch>
        </p:blipFill>
        <p:spPr>
          <a:xfrm rot="10800000">
            <a:off x="1060919" y="5279653"/>
            <a:ext cx="2828646" cy="1395262"/>
          </a:xfrm>
          <a:prstGeom prst="rect">
            <a:avLst/>
          </a:prstGeom>
        </p:spPr>
      </p:pic>
      <p:pic>
        <p:nvPicPr>
          <p:cNvPr id="222" name="Picture 221" descr="A white and black frame&#10;&#10;Description automatically generated">
            <a:extLst>
              <a:ext uri="{FF2B5EF4-FFF2-40B4-BE49-F238E27FC236}">
                <a16:creationId xmlns:a16="http://schemas.microsoft.com/office/drawing/2014/main" id="{4CBC9A08-51C6-EB65-A21F-2A72BBD77A40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alphaModFix amt="87000"/>
          </a:blip>
          <a:stretch>
            <a:fillRect/>
          </a:stretch>
        </p:blipFill>
        <p:spPr>
          <a:xfrm rot="10800000" flipH="1">
            <a:off x="8028037" y="5341031"/>
            <a:ext cx="2828646" cy="1395262"/>
          </a:xfrm>
          <a:prstGeom prst="rect">
            <a:avLst/>
          </a:prstGeom>
        </p:spPr>
      </p:pic>
      <p:pic>
        <p:nvPicPr>
          <p:cNvPr id="224" name="Picture 223" descr="A blue and yellow rectangular frame&#10;&#10;Description automatically generated">
            <a:extLst>
              <a:ext uri="{FF2B5EF4-FFF2-40B4-BE49-F238E27FC236}">
                <a16:creationId xmlns:a16="http://schemas.microsoft.com/office/drawing/2014/main" id="{4CB48377-CF43-5F6C-269B-3F18D24954D4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70000" contrast="-70000"/>
            <a:alphaModFix amt="65000"/>
          </a:blip>
          <a:stretch>
            <a:fillRect/>
          </a:stretch>
        </p:blipFill>
        <p:spPr>
          <a:xfrm>
            <a:off x="4902341" y="782815"/>
            <a:ext cx="2320585" cy="1466020"/>
          </a:xfrm>
          <a:prstGeom prst="rect">
            <a:avLst/>
          </a:prstGeom>
        </p:spPr>
      </p:pic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608D385-B0DD-29E5-9B7F-DD5C1E3FE593}"/>
              </a:ext>
            </a:extLst>
          </p:cNvPr>
          <p:cNvGrpSpPr/>
          <p:nvPr/>
        </p:nvGrpSpPr>
        <p:grpSpPr>
          <a:xfrm>
            <a:off x="1766525" y="1916090"/>
            <a:ext cx="1223409" cy="1173936"/>
            <a:chOff x="1657469" y="1846243"/>
            <a:chExt cx="1223409" cy="1173936"/>
          </a:xfrm>
        </p:grpSpPr>
        <p:pic>
          <p:nvPicPr>
            <p:cNvPr id="226" name="Picture 225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0A80977F-A503-AF78-886F-0A1689F95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57469" y="1846243"/>
              <a:ext cx="1043302" cy="1076162"/>
            </a:xfrm>
            <a:prstGeom prst="rect">
              <a:avLst/>
            </a:prstGeom>
          </p:spPr>
        </p:pic>
        <p:sp>
          <p:nvSpPr>
            <p:cNvPr id="227" name="Round Diagonal Corner Rectangle 226">
              <a:extLst>
                <a:ext uri="{FF2B5EF4-FFF2-40B4-BE49-F238E27FC236}">
                  <a16:creationId xmlns:a16="http://schemas.microsoft.com/office/drawing/2014/main" id="{908D648B-A935-E0B8-5DCB-AF172748ADA1}"/>
                </a:ext>
              </a:extLst>
            </p:cNvPr>
            <p:cNvSpPr/>
            <p:nvPr/>
          </p:nvSpPr>
          <p:spPr>
            <a:xfrm>
              <a:off x="1915570" y="2051487"/>
              <a:ext cx="965308" cy="968692"/>
            </a:xfrm>
            <a:prstGeom prst="round2Diag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ED5388AB-2DF1-709F-17DC-116B0848B06F}"/>
              </a:ext>
            </a:extLst>
          </p:cNvPr>
          <p:cNvGrpSpPr/>
          <p:nvPr/>
        </p:nvGrpSpPr>
        <p:grpSpPr>
          <a:xfrm>
            <a:off x="1737882" y="3314593"/>
            <a:ext cx="1223409" cy="1173936"/>
            <a:chOff x="1657469" y="1846243"/>
            <a:chExt cx="1223409" cy="1173936"/>
          </a:xfrm>
        </p:grpSpPr>
        <p:pic>
          <p:nvPicPr>
            <p:cNvPr id="230" name="Picture 229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19643E70-DA42-A7E0-F099-BDBD9C51C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57469" y="1846243"/>
              <a:ext cx="1043302" cy="1076162"/>
            </a:xfrm>
            <a:prstGeom prst="rect">
              <a:avLst/>
            </a:prstGeom>
          </p:spPr>
        </p:pic>
        <p:sp>
          <p:nvSpPr>
            <p:cNvPr id="231" name="Round Diagonal Corner Rectangle 230">
              <a:extLst>
                <a:ext uri="{FF2B5EF4-FFF2-40B4-BE49-F238E27FC236}">
                  <a16:creationId xmlns:a16="http://schemas.microsoft.com/office/drawing/2014/main" id="{E031FD31-5AC1-8B8B-2ACA-323EC4C30980}"/>
                </a:ext>
              </a:extLst>
            </p:cNvPr>
            <p:cNvSpPr/>
            <p:nvPr/>
          </p:nvSpPr>
          <p:spPr>
            <a:xfrm>
              <a:off x="1915570" y="2051487"/>
              <a:ext cx="965308" cy="968692"/>
            </a:xfrm>
            <a:prstGeom prst="round2Diag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ound Diagonal Corner Rectangle 234">
            <a:extLst>
              <a:ext uri="{FF2B5EF4-FFF2-40B4-BE49-F238E27FC236}">
                <a16:creationId xmlns:a16="http://schemas.microsoft.com/office/drawing/2014/main" id="{D047BD9D-9D27-1818-0E68-C4710DE1DD5F}"/>
              </a:ext>
            </a:extLst>
          </p:cNvPr>
          <p:cNvSpPr/>
          <p:nvPr/>
        </p:nvSpPr>
        <p:spPr>
          <a:xfrm>
            <a:off x="2397317" y="789690"/>
            <a:ext cx="2275685" cy="1115599"/>
          </a:xfrm>
          <a:prstGeom prst="round2Diag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695DE821-FDCA-B4A3-57B1-BBB94553D8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69037" y="2623396"/>
            <a:ext cx="609600" cy="6096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1ADC8AD6-623D-B5A6-2E34-55BF2CF7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1740" y="3135316"/>
            <a:ext cx="609600" cy="6096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AF8101A-C05F-0345-582C-ACC3EA20570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96789" y="3147584"/>
            <a:ext cx="609600" cy="60960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C6DA9AE4-0E61-F042-7E28-B3C62F15F4E6}"/>
              </a:ext>
            </a:extLst>
          </p:cNvPr>
          <p:cNvGrpSpPr/>
          <p:nvPr/>
        </p:nvGrpSpPr>
        <p:grpSpPr>
          <a:xfrm>
            <a:off x="66178" y="680523"/>
            <a:ext cx="308352" cy="307671"/>
            <a:chOff x="6302713" y="2396792"/>
            <a:chExt cx="624155" cy="622777"/>
          </a:xfrm>
          <a:effectLst>
            <a:outerShdw blurRad="39966" dir="5400000" algn="t" rotWithShape="0">
              <a:schemeClr val="bg1"/>
            </a:outerShdw>
          </a:effectLst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9D16A2E2-7A71-98C6-0D2D-BE6A7A93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302713" y="2396792"/>
              <a:ext cx="609600" cy="609600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70F1F2C5-AB43-D6D7-3E45-E6FB36EA2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311287" y="2406019"/>
              <a:ext cx="609600" cy="609600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80409F2B-6CE5-AB3E-8440-272C11ED7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17268" y="2409969"/>
              <a:ext cx="609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399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8B2C3839-3794-F796-185C-F0EBA403AB48}"/>
              </a:ext>
            </a:extLst>
          </p:cNvPr>
          <p:cNvGrpSpPr/>
          <p:nvPr/>
        </p:nvGrpSpPr>
        <p:grpSpPr>
          <a:xfrm>
            <a:off x="2770699" y="3916764"/>
            <a:ext cx="2175780" cy="1695684"/>
            <a:chOff x="2918443" y="3822551"/>
            <a:chExt cx="2175780" cy="1695684"/>
          </a:xfrm>
          <a:effectLst>
            <a:outerShdw blurRad="380904" dist="50800" dir="5400000" algn="ctr" rotWithShape="0">
              <a:schemeClr val="bg1">
                <a:lumMod val="75000"/>
              </a:schemeClr>
            </a:outerShdw>
          </a:effectLst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BDEAE20-170D-F9A1-9060-03D737BC74B8}"/>
                </a:ext>
              </a:extLst>
            </p:cNvPr>
            <p:cNvGrpSpPr/>
            <p:nvPr/>
          </p:nvGrpSpPr>
          <p:grpSpPr>
            <a:xfrm>
              <a:off x="2918443" y="3831023"/>
              <a:ext cx="2152142" cy="1687212"/>
              <a:chOff x="2742254" y="2521404"/>
              <a:chExt cx="2152142" cy="1687212"/>
            </a:xfrm>
            <a:solidFill>
              <a:schemeClr val="tx1">
                <a:lumMod val="50000"/>
                <a:lumOff val="50000"/>
              </a:schemeClr>
            </a:solidFill>
            <a:effectLst>
              <a:outerShdw blurRad="406519" dist="38100" dir="5400000" algn="t" rotWithShape="0">
                <a:prstClr val="black"/>
              </a:outerShdw>
            </a:effectLst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A0170C2D-E9D4-0B08-0B34-A854C1320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3977312" flipH="1">
                <a:off x="2971907" y="2291751"/>
                <a:ext cx="1686409" cy="2145716"/>
              </a:xfrm>
              <a:prstGeom prst="rect">
                <a:avLst/>
              </a:prstGeom>
              <a:effectLst>
                <a:outerShdw blurRad="98429" sx="102000" sy="102000" algn="ctr" rotWithShape="0">
                  <a:schemeClr val="bg1"/>
                </a:outerShdw>
              </a:effectLst>
              <a:scene3d>
                <a:camera prst="orthographicFront">
                  <a:rot lat="0" lon="0" rev="2100000"/>
                </a:camera>
                <a:lightRig rig="threePt" dir="t"/>
              </a:scene3d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4BD5CC5B-E2BD-70CB-3800-209739C11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3977312" flipH="1">
                <a:off x="2978333" y="2292554"/>
                <a:ext cx="1686409" cy="2145716"/>
              </a:xfrm>
              <a:prstGeom prst="rect">
                <a:avLst/>
              </a:prstGeom>
              <a:effectLst>
                <a:outerShdw blurRad="98429" sx="102000" sy="102000" algn="ctr" rotWithShape="0">
                  <a:schemeClr val="bg1"/>
                </a:outerShdw>
              </a:effectLst>
              <a:scene3d>
                <a:camera prst="orthographicFront">
                  <a:rot lat="0" lon="0" rev="2100000"/>
                </a:camera>
                <a:lightRig rig="threePt" dir="t"/>
              </a:scene3d>
            </p:spPr>
          </p:pic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05A3E549-50F5-4A1A-837F-276CF641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3977312" flipH="1">
              <a:off x="3178160" y="3592898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3801919-2EFC-FE54-491C-B2259BDA6CD5}"/>
              </a:ext>
            </a:extLst>
          </p:cNvPr>
          <p:cNvGrpSpPr/>
          <p:nvPr/>
        </p:nvGrpSpPr>
        <p:grpSpPr>
          <a:xfrm>
            <a:off x="8616104" y="1926052"/>
            <a:ext cx="1692836" cy="2146076"/>
            <a:chOff x="7572678" y="2412693"/>
            <a:chExt cx="1692836" cy="2146076"/>
          </a:xfrm>
          <a:solidFill>
            <a:srgbClr val="000000"/>
          </a:solidFill>
        </p:grpSpPr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42BDA8FD-351B-AE96-E4E3-0D59E28A2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79105" y="241269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C44F9603-0DC6-C248-7CFB-9F473CA15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72678" y="241305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D196708-9B80-0A84-01F5-4D3C38FA4FF1}"/>
              </a:ext>
            </a:extLst>
          </p:cNvPr>
          <p:cNvSpPr txBox="1"/>
          <p:nvPr/>
        </p:nvSpPr>
        <p:spPr>
          <a:xfrm>
            <a:off x="56926" y="-16"/>
            <a:ext cx="1535998" cy="230832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900" b="1" u="sng" dirty="0"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Infin8te_❖</a:t>
            </a:r>
            <a:r>
              <a:rPr lang="el-GR" sz="900" b="1" u="sng" dirty="0"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_</a:t>
            </a:r>
            <a:r>
              <a:rPr lang="en-US" sz="900" b="1" u="sng" dirty="0"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Realities</a:t>
            </a:r>
          </a:p>
        </p:txBody>
      </p:sp>
      <p:cxnSp>
        <p:nvCxnSpPr>
          <p:cNvPr id="203" name="Elbow Connector 202">
            <a:extLst>
              <a:ext uri="{FF2B5EF4-FFF2-40B4-BE49-F238E27FC236}">
                <a16:creationId xmlns:a16="http://schemas.microsoft.com/office/drawing/2014/main" id="{13678D3B-476C-5745-4FC8-EBD0E0108125}"/>
              </a:ext>
            </a:extLst>
          </p:cNvPr>
          <p:cNvCxnSpPr>
            <a:cxnSpLocks/>
          </p:cNvCxnSpPr>
          <p:nvPr/>
        </p:nvCxnSpPr>
        <p:spPr>
          <a:xfrm rot="5400000">
            <a:off x="1211322" y="776166"/>
            <a:ext cx="1343573" cy="122510"/>
          </a:xfrm>
          <a:prstGeom prst="bentConnector4">
            <a:avLst>
              <a:gd name="adj1" fmla="val 35577"/>
              <a:gd name="adj2" fmla="val 286597"/>
            </a:avLst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591E750-7FBE-206F-612F-B605EE9EE8B6}"/>
              </a:ext>
            </a:extLst>
          </p:cNvPr>
          <p:cNvGrpSpPr/>
          <p:nvPr/>
        </p:nvGrpSpPr>
        <p:grpSpPr>
          <a:xfrm>
            <a:off x="11783003" y="4574402"/>
            <a:ext cx="393838" cy="393838"/>
            <a:chOff x="347191" y="662179"/>
            <a:chExt cx="1635569" cy="1635569"/>
          </a:xfrm>
        </p:grpSpPr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19BF4C90-88A3-C63D-3911-B289EE7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0F6F2F3-0BBD-82AF-1E33-B2A20C2BDA57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32811B29-DCE6-3AF8-FFBB-E8205C794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0003453-23D9-310D-26BC-5081A0D2D42D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14C35A30-9312-ED03-0794-21075845B9EC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67" name="Picture 166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4EAF9B8-B7B7-A42D-AAEC-6D0DB20FD8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C227A32A-0C50-463D-8A2C-14BF5BB2CD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66" name="Picture 165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716FBB98-AE6B-8320-9C89-B3D443DA53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692604F8-D4BD-486A-0564-89999B776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FF77F4F9-AFE4-6119-789D-B6701026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B9A041A4-77B3-3C9E-1B11-509AB1BB1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897901-9BAD-1F5A-A5A8-60847DE24243}"/>
              </a:ext>
            </a:extLst>
          </p:cNvPr>
          <p:cNvGrpSpPr/>
          <p:nvPr/>
        </p:nvGrpSpPr>
        <p:grpSpPr>
          <a:xfrm>
            <a:off x="-72596" y="4539935"/>
            <a:ext cx="393838" cy="393838"/>
            <a:chOff x="347191" y="662179"/>
            <a:chExt cx="1635569" cy="163556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578B605-8608-9CA2-2B54-DB172E2CE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21E1B60-FE16-F8D7-1C37-1531007C7711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DA6497CE-F159-2963-0B9E-7188B3CB3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AAE079D-DA89-62FB-3A0F-1F4B1C50C28A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B21C15A0-B2DC-25C0-A7DE-52E5C2FB88DE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62" name="Picture 6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8D52458-71AB-8131-F0C0-F6FB33CE4E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64A7E3C-5BF8-1C54-B4A0-6F6B4ACAA2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61" name="Picture 6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4C71CB51-CB4D-7F01-43FA-612EC7A4CD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9D9DFB12-B88C-FFF8-5AAE-FF59F703E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6D33D76-E96F-AFA3-CD74-7337B7AEF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15830E0C-B01F-2365-35DB-A7337ACC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1E1543-0773-68A4-C1F4-DFFE6AF0524E}"/>
              </a:ext>
            </a:extLst>
          </p:cNvPr>
          <p:cNvGrpSpPr/>
          <p:nvPr/>
        </p:nvGrpSpPr>
        <p:grpSpPr>
          <a:xfrm>
            <a:off x="9247060" y="5052970"/>
            <a:ext cx="777185" cy="777185"/>
            <a:chOff x="347191" y="662179"/>
            <a:chExt cx="1635569" cy="163556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40FF8D2F-836F-6D55-55A5-B78DC8CD0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C20C72-07FD-1DC4-54DF-72454F4411E6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83096EED-9C10-13AA-9BB4-9BCC059F3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761F199-D8E2-ECF3-E1FB-213612558976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F26E737-9B52-92A2-F012-EA61979F7254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74" name="Picture 73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8C8A219-847A-7BB0-70E7-1D543C1BFF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A20F80C5-2864-CA97-92AE-C362CB7161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73" name="Picture 72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932CD387-5FC6-172B-889E-EE8CA36B4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3C22E98-110D-793B-3166-6982934FA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4B5B4B8-F044-01ED-1C1E-544CB69EE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65E86C48-B74F-B24F-F648-E73629DC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6F01E40-D180-3FDA-2A70-A74F96442D71}"/>
              </a:ext>
            </a:extLst>
          </p:cNvPr>
          <p:cNvSpPr/>
          <p:nvPr/>
        </p:nvSpPr>
        <p:spPr>
          <a:xfrm>
            <a:off x="1065784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FE5186-870D-3E36-D7D6-89B02B1DB1E4}"/>
              </a:ext>
            </a:extLst>
          </p:cNvPr>
          <p:cNvSpPr/>
          <p:nvPr/>
        </p:nvSpPr>
        <p:spPr>
          <a:xfrm>
            <a:off x="-5578" y="614424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2F0813A-263D-2568-63E3-7364D272A933}"/>
              </a:ext>
            </a:extLst>
          </p:cNvPr>
          <p:cNvGrpSpPr/>
          <p:nvPr/>
        </p:nvGrpSpPr>
        <p:grpSpPr>
          <a:xfrm>
            <a:off x="1808197" y="5844334"/>
            <a:ext cx="1068784" cy="1068784"/>
            <a:chOff x="347191" y="662179"/>
            <a:chExt cx="1635569" cy="1635569"/>
          </a:xfrm>
        </p:grpSpPr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C070C720-4D3A-B028-BA86-A1C926A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ADBB684-1809-9867-2C27-1957C40F348B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38" name="Graphic 137">
                <a:extLst>
                  <a:ext uri="{FF2B5EF4-FFF2-40B4-BE49-F238E27FC236}">
                    <a16:creationId xmlns:a16="http://schemas.microsoft.com/office/drawing/2014/main" id="{3EDB473C-8FBA-99AC-4296-E226E3948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99F07D52-53F0-9E13-F345-B0B5C3CD18F7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A8CDCA21-2315-3D53-9C69-438219963248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43" name="Picture 142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B37F3A0-E9E2-7EFE-8A0C-CB6B05EE3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EE11A8E-415B-F9ED-CE79-5E9BB347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42" name="Picture 141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1A3C4105-3151-CB4F-2204-EC5C4D61D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B2F31BC4-36EA-A85D-3526-948973B79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AD5C694E-BC87-0B6B-04CB-C3948E402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A772B2AD-1C25-16AC-6F81-0335A17B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8E22518-E32B-F4BC-52BA-1EB0FEBD9CDE}"/>
              </a:ext>
            </a:extLst>
          </p:cNvPr>
          <p:cNvGrpSpPr/>
          <p:nvPr/>
        </p:nvGrpSpPr>
        <p:grpSpPr>
          <a:xfrm>
            <a:off x="9389358" y="1759658"/>
            <a:ext cx="393838" cy="393838"/>
            <a:chOff x="347191" y="662179"/>
            <a:chExt cx="1635569" cy="1635569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25B4890E-DADE-749C-9CA4-0BC07BD8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B25AEE9-E32F-27FF-1973-2CBFC629EEA5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943286E3-D3A7-074F-7D69-D1D51B75A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CE19ADA-F255-CBC0-07C4-469B1E82261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6ED43720-1D9E-9B7A-7E1A-377A5E4C1446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55" name="Picture 154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33484C7-F280-A441-8775-6963F39AAE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FF24E0E-EEF7-F8CB-E273-2E17FEC6C1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54" name="Picture 153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85D4B60B-65FA-6D0A-4468-324989044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586F8AE1-D19D-037E-2028-543ED3C9C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DA3BA88C-05E5-A79D-1111-C0D73B200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7AED4A42-AB3A-AC37-4475-D4FB4560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CD7353-966A-9ECF-55E9-FE73EEE2965C}"/>
              </a:ext>
            </a:extLst>
          </p:cNvPr>
          <p:cNvGrpSpPr/>
          <p:nvPr/>
        </p:nvGrpSpPr>
        <p:grpSpPr>
          <a:xfrm>
            <a:off x="8595942" y="1865363"/>
            <a:ext cx="1692836" cy="2146076"/>
            <a:chOff x="7572678" y="2412693"/>
            <a:chExt cx="1692836" cy="2146076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DDBBA4A-C270-CED3-A703-BE31773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79105" y="241269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D065CE2-F10C-4918-1D79-57D6B119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72678" y="241305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558A865-3B64-9F9E-DAE3-A373DA233899}"/>
              </a:ext>
            </a:extLst>
          </p:cNvPr>
          <p:cNvGrpSpPr/>
          <p:nvPr/>
        </p:nvGrpSpPr>
        <p:grpSpPr>
          <a:xfrm>
            <a:off x="9135110" y="5844334"/>
            <a:ext cx="1068784" cy="1068784"/>
            <a:chOff x="347191" y="662179"/>
            <a:chExt cx="1635569" cy="1635569"/>
          </a:xfrm>
        </p:grpSpPr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3BBF8351-4825-0565-31E4-E0781215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B4B1CDD-070F-5DA5-7E0C-6FE8A825C9FD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86" name="Graphic 185">
                <a:extLst>
                  <a:ext uri="{FF2B5EF4-FFF2-40B4-BE49-F238E27FC236}">
                    <a16:creationId xmlns:a16="http://schemas.microsoft.com/office/drawing/2014/main" id="{803F96FC-BAC7-3FD4-6683-4DF3386CB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5B48287-487D-8EE2-CFF4-17FCE267ABE9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82E0E7E-7C2C-25B3-68B1-008686150659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91" name="Picture 190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2B155B1-5E35-B095-2B2A-AF88EEBAF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E0E8DA5D-8638-5BF9-4A03-1A48135F3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90" name="Picture 189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5132C595-5A89-AAF5-3D48-54E3A5167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88" name="Graphic 187">
                <a:extLst>
                  <a:ext uri="{FF2B5EF4-FFF2-40B4-BE49-F238E27FC236}">
                    <a16:creationId xmlns:a16="http://schemas.microsoft.com/office/drawing/2014/main" id="{3068C4DA-5F0F-AE50-10C9-9DFF01C8F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06CDC8A5-9198-13FC-2489-B104D54C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677FD55E-0518-6F17-D9C3-EEA76B141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AD71C0-D0D8-A50B-9AE9-F63D84E20E5F}"/>
              </a:ext>
            </a:extLst>
          </p:cNvPr>
          <p:cNvSpPr txBox="1"/>
          <p:nvPr/>
        </p:nvSpPr>
        <p:spPr>
          <a:xfrm>
            <a:off x="1609623" y="3449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Reality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8A41E97-3443-F8CF-A1E7-EB4EFF065525}"/>
              </a:ext>
            </a:extLst>
          </p:cNvPr>
          <p:cNvSpPr txBox="1"/>
          <p:nvPr/>
        </p:nvSpPr>
        <p:spPr>
          <a:xfrm>
            <a:off x="68353" y="4542"/>
            <a:ext cx="1535998" cy="230832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900" b="1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Infin8te_❖</a:t>
            </a:r>
            <a:r>
              <a:rPr lang="el-GR" sz="900" b="1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_</a:t>
            </a:r>
            <a:r>
              <a:rPr lang="en-US" sz="900" b="1" u="sng" dirty="0">
                <a:solidFill>
                  <a:schemeClr val="bg1"/>
                </a:solidFill>
                <a:effectLst>
                  <a:glow rad="12700">
                    <a:schemeClr val="bg1">
                      <a:alpha val="16283"/>
                    </a:schemeClr>
                  </a:glow>
                  <a:outerShdw blurRad="588152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Realities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DBD839B-5209-F1CE-F371-BDBE759791C2}"/>
              </a:ext>
            </a:extLst>
          </p:cNvPr>
          <p:cNvSpPr txBox="1"/>
          <p:nvPr/>
        </p:nvSpPr>
        <p:spPr>
          <a:xfrm>
            <a:off x="2215315" y="4051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Perspective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8A929BC-2177-8B94-A519-676CCA11A2FE}"/>
              </a:ext>
            </a:extLst>
          </p:cNvPr>
          <p:cNvSpPr txBox="1"/>
          <p:nvPr/>
        </p:nvSpPr>
        <p:spPr>
          <a:xfrm>
            <a:off x="3051397" y="1077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Experience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D27FC37-F565-0197-C135-2BC36AB1228A}"/>
              </a:ext>
            </a:extLst>
          </p:cNvPr>
          <p:cNvSpPr txBox="1"/>
          <p:nvPr/>
        </p:nvSpPr>
        <p:spPr>
          <a:xfrm>
            <a:off x="3877264" y="0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0EC4CBA-A3EF-532B-CD16-D2AABCD84E70}"/>
              </a:ext>
            </a:extLst>
          </p:cNvPr>
          <p:cNvSpPr txBox="1"/>
          <p:nvPr/>
        </p:nvSpPr>
        <p:spPr>
          <a:xfrm>
            <a:off x="4338713" y="0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Space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758140B-AEBA-17C7-1019-155CE0D81D13}"/>
              </a:ext>
            </a:extLst>
          </p:cNvPr>
          <p:cNvSpPr txBox="1"/>
          <p:nvPr/>
        </p:nvSpPr>
        <p:spPr>
          <a:xfrm>
            <a:off x="4843980" y="0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Communication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7216FA2-A90C-496C-4B82-EBCBAD182FAF}"/>
              </a:ext>
            </a:extLst>
          </p:cNvPr>
          <p:cNvSpPr txBox="1"/>
          <p:nvPr/>
        </p:nvSpPr>
        <p:spPr>
          <a:xfrm>
            <a:off x="5818430" y="-3656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Object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65E0FDC-3DE7-F0F8-D36C-0B07377CAA4E}"/>
              </a:ext>
            </a:extLst>
          </p:cNvPr>
          <p:cNvSpPr txBox="1"/>
          <p:nvPr/>
        </p:nvSpPr>
        <p:spPr>
          <a:xfrm>
            <a:off x="6384089" y="-3656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Property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03FB601-5330-96F8-5C8F-C6C5E195588F}"/>
              </a:ext>
            </a:extLst>
          </p:cNvPr>
          <p:cNvSpPr txBox="1"/>
          <p:nvPr/>
        </p:nvSpPr>
        <p:spPr>
          <a:xfrm>
            <a:off x="7013413" y="-3656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Help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3648DF8-5776-B2BD-5CA8-A96884F20127}"/>
              </a:ext>
            </a:extLst>
          </p:cNvPr>
          <p:cNvSpPr txBox="1"/>
          <p:nvPr/>
        </p:nvSpPr>
        <p:spPr>
          <a:xfrm>
            <a:off x="4272465" y="310674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Home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AE03B5A-58FD-5BE3-4DEE-B78208C53D1E}"/>
              </a:ext>
            </a:extLst>
          </p:cNvPr>
          <p:cNvSpPr txBox="1"/>
          <p:nvPr/>
        </p:nvSpPr>
        <p:spPr>
          <a:xfrm>
            <a:off x="4868006" y="311383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About Me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5A75985-2B3D-EB39-6E87-B9EE1A1FBF28}"/>
              </a:ext>
            </a:extLst>
          </p:cNvPr>
          <p:cNvSpPr txBox="1"/>
          <p:nvPr/>
        </p:nvSpPr>
        <p:spPr>
          <a:xfrm>
            <a:off x="5727170" y="30497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Portfolio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1E57339-D64A-47D6-846F-017D5D22AD66}"/>
              </a:ext>
            </a:extLst>
          </p:cNvPr>
          <p:cNvSpPr txBox="1"/>
          <p:nvPr/>
        </p:nvSpPr>
        <p:spPr>
          <a:xfrm>
            <a:off x="6587984" y="305676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Services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C42A87-0F49-4ECE-662E-E92858123182}"/>
              </a:ext>
            </a:extLst>
          </p:cNvPr>
          <p:cNvSpPr txBox="1"/>
          <p:nvPr/>
        </p:nvSpPr>
        <p:spPr>
          <a:xfrm>
            <a:off x="7364312" y="304975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Contact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DD832E1-F850-3259-983F-4672971EB13E}"/>
              </a:ext>
            </a:extLst>
          </p:cNvPr>
          <p:cNvSpPr/>
          <p:nvPr/>
        </p:nvSpPr>
        <p:spPr>
          <a:xfrm>
            <a:off x="1828399" y="1270537"/>
            <a:ext cx="491997" cy="493722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72C6ECD-3460-9D06-A4A1-256220F330C8}"/>
              </a:ext>
            </a:extLst>
          </p:cNvPr>
          <p:cNvSpPr txBox="1"/>
          <p:nvPr/>
        </p:nvSpPr>
        <p:spPr>
          <a:xfrm>
            <a:off x="7446691" y="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>
                <a:solidFill>
                  <a:schemeClr val="bg1"/>
                </a:solidFill>
                <a:effectLst>
                  <a:outerShdw blurRad="134427" dist="38100" dir="5400000" algn="t" rotWithShape="0">
                    <a:schemeClr val="bg1"/>
                  </a:outerShdw>
                </a:effectLst>
                <a:latin typeface="Operator Mono Light" panose="02000009000000000000" pitchFamily="49" charset="0"/>
                <a:ea typeface="Fira Code" panose="020B0809050000020004" pitchFamily="49" charset="0"/>
              </a:rPr>
              <a:t>Hierarchy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4DA77AA7-22EB-5A3C-6140-62BDEBAF7FE8}"/>
              </a:ext>
            </a:extLst>
          </p:cNvPr>
          <p:cNvSpPr/>
          <p:nvPr/>
        </p:nvSpPr>
        <p:spPr>
          <a:xfrm>
            <a:off x="320496" y="806344"/>
            <a:ext cx="2235769" cy="226465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07EDD7D7-97B8-60A1-3BCF-0530AC3266B5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alphaModFix amt="9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6603" y="1581323"/>
            <a:ext cx="2551106" cy="1265239"/>
          </a:xfrm>
          <a:prstGeom prst="rect">
            <a:avLst/>
          </a:prstGeom>
        </p:spPr>
      </p:pic>
      <p:pic>
        <p:nvPicPr>
          <p:cNvPr id="219" name="Picture 218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E46FED2C-5BA8-E784-50BC-CC6E3758B00A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alphaModFix amt="90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67684" y="571516"/>
            <a:ext cx="2551106" cy="1265239"/>
          </a:xfrm>
          <a:prstGeom prst="rect">
            <a:avLst/>
          </a:prstGeom>
        </p:spPr>
      </p:pic>
      <p:pic>
        <p:nvPicPr>
          <p:cNvPr id="221" name="Picture 220" descr="A white and black frame&#10;&#10;Description automatically generated">
            <a:extLst>
              <a:ext uri="{FF2B5EF4-FFF2-40B4-BE49-F238E27FC236}">
                <a16:creationId xmlns:a16="http://schemas.microsoft.com/office/drawing/2014/main" id="{17999561-A7AC-5EA1-F0CC-20FE087651E5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70000" contrast="-70000"/>
            <a:alphaModFix amt="87000"/>
          </a:blip>
          <a:stretch>
            <a:fillRect/>
          </a:stretch>
        </p:blipFill>
        <p:spPr>
          <a:xfrm rot="10800000">
            <a:off x="1060919" y="5279653"/>
            <a:ext cx="2828646" cy="1395262"/>
          </a:xfrm>
          <a:prstGeom prst="rect">
            <a:avLst/>
          </a:prstGeom>
        </p:spPr>
      </p:pic>
      <p:pic>
        <p:nvPicPr>
          <p:cNvPr id="222" name="Picture 221" descr="A white and black frame&#10;&#10;Description automatically generated">
            <a:extLst>
              <a:ext uri="{FF2B5EF4-FFF2-40B4-BE49-F238E27FC236}">
                <a16:creationId xmlns:a16="http://schemas.microsoft.com/office/drawing/2014/main" id="{4CBC9A08-51C6-EB65-A21F-2A72BBD77A40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70000" contrast="-70000"/>
            <a:alphaModFix amt="87000"/>
          </a:blip>
          <a:stretch>
            <a:fillRect/>
          </a:stretch>
        </p:blipFill>
        <p:spPr>
          <a:xfrm rot="10800000" flipH="1">
            <a:off x="8028037" y="5341031"/>
            <a:ext cx="2828646" cy="1395262"/>
          </a:xfrm>
          <a:prstGeom prst="rect">
            <a:avLst/>
          </a:prstGeom>
        </p:spPr>
      </p:pic>
      <p:pic>
        <p:nvPicPr>
          <p:cNvPr id="224" name="Picture 223" descr="A blue and yellow rectangular frame&#10;&#10;Description automatically generated">
            <a:extLst>
              <a:ext uri="{FF2B5EF4-FFF2-40B4-BE49-F238E27FC236}">
                <a16:creationId xmlns:a16="http://schemas.microsoft.com/office/drawing/2014/main" id="{4CB48377-CF43-5F6C-269B-3F18D24954D4}"/>
              </a:ext>
            </a:extLst>
          </p:cNvPr>
          <p:cNvPicPr>
            <a:picLocks noChangeAspect="1"/>
          </p:cNvPicPr>
          <p:nvPr/>
        </p:nvPicPr>
        <p:blipFill>
          <a:blip r:embed="rId25">
            <a:lum bright="70000" contrast="-70000"/>
            <a:alphaModFix amt="65000"/>
          </a:blip>
          <a:stretch>
            <a:fillRect/>
          </a:stretch>
        </p:blipFill>
        <p:spPr>
          <a:xfrm>
            <a:off x="4902341" y="782815"/>
            <a:ext cx="2320585" cy="1466020"/>
          </a:xfrm>
          <a:prstGeom prst="rect">
            <a:avLst/>
          </a:prstGeom>
        </p:spPr>
      </p:pic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608D385-B0DD-29E5-9B7F-DD5C1E3FE593}"/>
              </a:ext>
            </a:extLst>
          </p:cNvPr>
          <p:cNvGrpSpPr/>
          <p:nvPr/>
        </p:nvGrpSpPr>
        <p:grpSpPr>
          <a:xfrm>
            <a:off x="1766525" y="1916090"/>
            <a:ext cx="1223409" cy="1173936"/>
            <a:chOff x="1657469" y="1846243"/>
            <a:chExt cx="1223409" cy="1173936"/>
          </a:xfrm>
        </p:grpSpPr>
        <p:pic>
          <p:nvPicPr>
            <p:cNvPr id="226" name="Picture 225" descr="A white square with black border&#10;&#10;Description automatically generated">
              <a:extLst>
                <a:ext uri="{FF2B5EF4-FFF2-40B4-BE49-F238E27FC236}">
                  <a16:creationId xmlns:a16="http://schemas.microsoft.com/office/drawing/2014/main" id="{0A80977F-A503-AF78-886F-0A1689F95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657469" y="1846243"/>
              <a:ext cx="1043302" cy="1076162"/>
            </a:xfrm>
            <a:prstGeom prst="rect">
              <a:avLst/>
            </a:prstGeom>
          </p:spPr>
        </p:pic>
        <p:sp>
          <p:nvSpPr>
            <p:cNvPr id="227" name="Round Diagonal Corner Rectangle 226">
              <a:extLst>
                <a:ext uri="{FF2B5EF4-FFF2-40B4-BE49-F238E27FC236}">
                  <a16:creationId xmlns:a16="http://schemas.microsoft.com/office/drawing/2014/main" id="{908D648B-A935-E0B8-5DCB-AF172748ADA1}"/>
                </a:ext>
              </a:extLst>
            </p:cNvPr>
            <p:cNvSpPr/>
            <p:nvPr/>
          </p:nvSpPr>
          <p:spPr>
            <a:xfrm>
              <a:off x="1915570" y="2051487"/>
              <a:ext cx="965308" cy="968692"/>
            </a:xfrm>
            <a:prstGeom prst="round2Diag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ound Diagonal Corner Rectangle 234">
            <a:extLst>
              <a:ext uri="{FF2B5EF4-FFF2-40B4-BE49-F238E27FC236}">
                <a16:creationId xmlns:a16="http://schemas.microsoft.com/office/drawing/2014/main" id="{D047BD9D-9D27-1818-0E68-C4710DE1DD5F}"/>
              </a:ext>
            </a:extLst>
          </p:cNvPr>
          <p:cNvSpPr/>
          <p:nvPr/>
        </p:nvSpPr>
        <p:spPr>
          <a:xfrm>
            <a:off x="2397317" y="789690"/>
            <a:ext cx="2275685" cy="1115599"/>
          </a:xfrm>
          <a:prstGeom prst="round2Diag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6DA9AE4-0E61-F042-7E28-B3C62F15F4E6}"/>
              </a:ext>
            </a:extLst>
          </p:cNvPr>
          <p:cNvGrpSpPr/>
          <p:nvPr/>
        </p:nvGrpSpPr>
        <p:grpSpPr>
          <a:xfrm>
            <a:off x="66178" y="680523"/>
            <a:ext cx="308352" cy="307671"/>
            <a:chOff x="6302713" y="2396792"/>
            <a:chExt cx="624155" cy="622777"/>
          </a:xfrm>
          <a:effectLst>
            <a:outerShdw blurRad="39966" dir="5400000" algn="t" rotWithShape="0">
              <a:schemeClr val="bg1"/>
            </a:outerShdw>
          </a:effectLst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9D16A2E2-7A71-98C6-0D2D-BE6A7A93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302713" y="2396792"/>
              <a:ext cx="609600" cy="609600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70F1F2C5-AB43-D6D7-3E45-E6FB36EA2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311287" y="2406019"/>
              <a:ext cx="609600" cy="609600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80409F2B-6CE5-AB3E-8440-272C11ED7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317268" y="2409969"/>
              <a:ext cx="609600" cy="609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1D8462D-BBDA-5089-63E7-4A468471A11D}"/>
              </a:ext>
            </a:extLst>
          </p:cNvPr>
          <p:cNvGrpSpPr/>
          <p:nvPr/>
        </p:nvGrpSpPr>
        <p:grpSpPr>
          <a:xfrm rot="4385214" flipH="1">
            <a:off x="7022510" y="4044423"/>
            <a:ext cx="2175780" cy="1695684"/>
            <a:chOff x="2918443" y="3822551"/>
            <a:chExt cx="2175780" cy="1695684"/>
          </a:xfrm>
          <a:effectLst>
            <a:outerShdw blurRad="338686" dist="50800" dir="5400000" algn="ctr" rotWithShape="0">
              <a:schemeClr val="bg1">
                <a:lumMod val="75000"/>
              </a:schemeClr>
            </a:outerShdw>
          </a:effectLst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6128C2F-CB90-3341-4C7B-59418042BFFD}"/>
                </a:ext>
              </a:extLst>
            </p:cNvPr>
            <p:cNvGrpSpPr/>
            <p:nvPr/>
          </p:nvGrpSpPr>
          <p:grpSpPr>
            <a:xfrm>
              <a:off x="2918443" y="3831023"/>
              <a:ext cx="2152142" cy="1687212"/>
              <a:chOff x="2742254" y="2521404"/>
              <a:chExt cx="2152142" cy="1687212"/>
            </a:xfrm>
            <a:solidFill>
              <a:schemeClr val="tx1">
                <a:lumMod val="50000"/>
                <a:lumOff val="50000"/>
              </a:schemeClr>
            </a:solidFill>
            <a:effectLst>
              <a:outerShdw blurRad="406519" dist="38100" dir="5400000" algn="t" rotWithShape="0">
                <a:prstClr val="black"/>
              </a:outerShdw>
            </a:effectLst>
          </p:grpSpPr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06949145-112E-944E-3F79-7C6323920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3977312" flipH="1">
                <a:off x="2971907" y="2291751"/>
                <a:ext cx="1686409" cy="2145716"/>
              </a:xfrm>
              <a:prstGeom prst="rect">
                <a:avLst/>
              </a:prstGeom>
              <a:effectLst>
                <a:outerShdw blurRad="98429" sx="102000" sy="102000" algn="ctr" rotWithShape="0">
                  <a:schemeClr val="bg1"/>
                </a:outerShdw>
              </a:effectLst>
              <a:scene3d>
                <a:camera prst="orthographicFront">
                  <a:rot lat="0" lon="0" rev="2100000"/>
                </a:camera>
                <a:lightRig rig="threePt" dir="t"/>
              </a:scene3d>
            </p:spPr>
          </p:pic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3A49E6AF-504B-3924-47EC-39B9E58E4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3977312" flipH="1">
                <a:off x="2978333" y="2292554"/>
                <a:ext cx="1686409" cy="2145716"/>
              </a:xfrm>
              <a:prstGeom prst="rect">
                <a:avLst/>
              </a:prstGeom>
              <a:effectLst>
                <a:outerShdw blurRad="98429" sx="102000" sy="102000" algn="ctr" rotWithShape="0">
                  <a:schemeClr val="bg1"/>
                </a:outerShdw>
              </a:effectLst>
              <a:scene3d>
                <a:camera prst="orthographicFront">
                  <a:rot lat="0" lon="0" rev="2100000"/>
                </a:camera>
                <a:lightRig rig="threePt" dir="t"/>
              </a:scene3d>
            </p:spPr>
          </p:pic>
        </p:grp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40B181CB-34C0-D601-C05E-A9968500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3977312" flipH="1">
              <a:off x="3178160" y="3592898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106674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591E750-7FBE-206F-612F-B605EE9EE8B6}"/>
              </a:ext>
            </a:extLst>
          </p:cNvPr>
          <p:cNvGrpSpPr/>
          <p:nvPr/>
        </p:nvGrpSpPr>
        <p:grpSpPr>
          <a:xfrm>
            <a:off x="11783003" y="4574402"/>
            <a:ext cx="393838" cy="393838"/>
            <a:chOff x="347191" y="662179"/>
            <a:chExt cx="1635569" cy="1635569"/>
          </a:xfrm>
        </p:grpSpPr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19BF4C90-88A3-C63D-3911-B289EE7C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0F6F2F3-0BBD-82AF-1E33-B2A20C2BDA57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32811B29-DCE6-3AF8-FFBB-E8205C794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0003453-23D9-310D-26BC-5081A0D2D42D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14C35A30-9312-ED03-0794-21075845B9EC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67" name="Picture 166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4EAF9B8-B7B7-A42D-AAEC-6D0DB20FD8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C227A32A-0C50-463D-8A2C-14BF5BB2CD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66" name="Picture 165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716FBB98-AE6B-8320-9C89-B3D443DA53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692604F8-D4BD-486A-0564-89999B776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FF77F4F9-AFE4-6119-789D-B6701026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B9A041A4-77B3-3C9E-1B11-509AB1BB1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hand in a wireframe&#10;&#10;Description automatically generated">
            <a:extLst>
              <a:ext uri="{FF2B5EF4-FFF2-40B4-BE49-F238E27FC236}">
                <a16:creationId xmlns:a16="http://schemas.microsoft.com/office/drawing/2014/main" id="{BF2D6067-C550-1535-FFA0-C1150FE05D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7580295">
            <a:off x="3219359" y="4556518"/>
            <a:ext cx="2453250" cy="1225688"/>
          </a:xfrm>
          <a:prstGeom prst="rect">
            <a:avLst/>
          </a:prstGeom>
          <a:effectLst>
            <a:glow>
              <a:schemeClr val="bg1"/>
            </a:glow>
            <a:outerShdw blurRad="414007" sx="102000" sy="102000" algn="ctr" rotWithShape="0">
              <a:schemeClr val="bg1">
                <a:alpha val="86000"/>
              </a:scheme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1A59A2-5D11-C9E7-D22C-A53A7FB534C0}"/>
              </a:ext>
            </a:extLst>
          </p:cNvPr>
          <p:cNvGrpSpPr/>
          <p:nvPr/>
        </p:nvGrpSpPr>
        <p:grpSpPr>
          <a:xfrm rot="5160072">
            <a:off x="3174467" y="5498554"/>
            <a:ext cx="1201731" cy="1201731"/>
            <a:chOff x="347191" y="662179"/>
            <a:chExt cx="1635569" cy="1635569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4A4B803-F2B9-8C40-22BB-3D6F5351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107DDE-EF79-0655-31E5-3A903E5C69CA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C7C300D-6DB2-190C-A675-AA744A92B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048562E-3A16-C3B5-A133-C39B6F352281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1A743E9-1A02-A2DF-A7CF-DC870EDCD6CE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29" name="Picture 28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719BEDE9-C01B-C5AC-8598-CCE7132A96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A029CFC7-E4C9-2D79-5E6B-E803A0DEB1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28" name="Picture 27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270697E4-C7AA-B4AE-D237-63F9D20E4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18D4CBD4-273E-77F1-9677-A4D9AAF23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4910418-A6F1-FCB9-68B9-26FD65316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B4174CB-DA54-EA76-0D09-EAEE3908E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8724C2A-34F6-2B43-4DB6-71B0F1E07F7B}"/>
              </a:ext>
            </a:extLst>
          </p:cNvPr>
          <p:cNvGrpSpPr/>
          <p:nvPr/>
        </p:nvGrpSpPr>
        <p:grpSpPr>
          <a:xfrm>
            <a:off x="1663369" y="748430"/>
            <a:ext cx="1479714" cy="1479714"/>
            <a:chOff x="347191" y="662179"/>
            <a:chExt cx="1635569" cy="163556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B9EBDF23-60E3-C430-DA20-B4D824A2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6B0544D-6E47-C966-4DC1-E4706EFD356E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EACA1836-6EF3-EE13-BF12-BA2B98748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51DAFABA-1354-1A4B-805D-2F399538175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2C29E453-3CF9-8F44-2458-CD9E1B7D378D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98" name="Picture 97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DAA722EB-F52A-D2EA-EA80-4F6BC0B130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6EBC94A-9528-39DF-A003-93D4824C93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97" name="Picture 96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6D7A85E6-BF59-BDB4-907A-56BD26EF3A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CBFEC121-F54B-1E9D-8830-77B32DE75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ED9288BA-F66D-5DCC-8161-324F773BB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EF4D9F8F-530E-4D44-6935-A1461D30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FEAB5F51-03F8-DF9D-5DA8-D615B8E5564E}"/>
              </a:ext>
            </a:extLst>
          </p:cNvPr>
          <p:cNvSpPr/>
          <p:nvPr/>
        </p:nvSpPr>
        <p:spPr>
          <a:xfrm>
            <a:off x="5007724" y="813346"/>
            <a:ext cx="2235769" cy="2264653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897901-9BAD-1F5A-A5A8-60847DE24243}"/>
              </a:ext>
            </a:extLst>
          </p:cNvPr>
          <p:cNvGrpSpPr/>
          <p:nvPr/>
        </p:nvGrpSpPr>
        <p:grpSpPr>
          <a:xfrm>
            <a:off x="-72596" y="4539935"/>
            <a:ext cx="393838" cy="393838"/>
            <a:chOff x="347191" y="662179"/>
            <a:chExt cx="1635569" cy="163556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578B605-8608-9CA2-2B54-DB172E2CE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21E1B60-FE16-F8D7-1C37-1531007C7711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DA6497CE-F159-2963-0B9E-7188B3CB3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AAE079D-DA89-62FB-3A0F-1F4B1C50C28A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B21C15A0-B2DC-25C0-A7DE-52E5C2FB88DE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62" name="Picture 6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8D52458-71AB-8131-F0C0-F6FB33CE4E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64A7E3C-5BF8-1C54-B4A0-6F6B4ACAA2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61" name="Picture 6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4C71CB51-CB4D-7F01-43FA-612EC7A4CD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9D9DFB12-B88C-FFF8-5AAE-FF59F703E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6D33D76-E96F-AFA3-CD74-7337B7AEF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15830E0C-B01F-2365-35DB-A7337ACC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6F01E40-D180-3FDA-2A70-A74F96442D71}"/>
              </a:ext>
            </a:extLst>
          </p:cNvPr>
          <p:cNvSpPr/>
          <p:nvPr/>
        </p:nvSpPr>
        <p:spPr>
          <a:xfrm>
            <a:off x="1065784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FE5186-870D-3E36-D7D6-89B02B1DB1E4}"/>
              </a:ext>
            </a:extLst>
          </p:cNvPr>
          <p:cNvSpPr/>
          <p:nvPr/>
        </p:nvSpPr>
        <p:spPr>
          <a:xfrm>
            <a:off x="-5578" y="614424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EDDE3C5-6F89-E38F-F00A-110A2F1519D6}"/>
              </a:ext>
            </a:extLst>
          </p:cNvPr>
          <p:cNvGrpSpPr/>
          <p:nvPr/>
        </p:nvGrpSpPr>
        <p:grpSpPr>
          <a:xfrm>
            <a:off x="3443389" y="2618912"/>
            <a:ext cx="393838" cy="393838"/>
            <a:chOff x="347191" y="662179"/>
            <a:chExt cx="1635569" cy="1635569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B92C1962-7F5B-595E-3BAD-5FCD5C6A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9A1F57-3672-3AE5-A16A-BDFFCF78A8F1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AB294647-6DE7-1C1A-47EC-209E565EA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E12D9947-DFBF-DBD6-A8E0-B83B2797C757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171DDC0E-64A9-6C83-3D3E-2544BEE79DBF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00" name="Picture 99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CC0EC27C-5A78-047A-9387-A36F40A4B1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04E9D131-2E71-BF81-F44D-387AF0CE0B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87" name="Picture 86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61C63CB0-9057-8E1F-7729-5823B51D6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1509574F-25D7-0F4B-C9B3-E13CFB05A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36747AC2-0FAD-56A4-50BD-6FE5E18E5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07EB7646-EA39-3E98-372E-8B6974A28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9C04D9F-5BD3-55CD-0557-ADF1C7DA3456}"/>
              </a:ext>
            </a:extLst>
          </p:cNvPr>
          <p:cNvGrpSpPr/>
          <p:nvPr/>
        </p:nvGrpSpPr>
        <p:grpSpPr>
          <a:xfrm>
            <a:off x="5380354" y="1205968"/>
            <a:ext cx="1479714" cy="1479714"/>
            <a:chOff x="347191" y="662179"/>
            <a:chExt cx="1635569" cy="1635569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5F966E2D-DDF0-D415-EFD9-7C0AFC8CD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F8E73BD-3D42-6BE8-9626-E3AF2F55EFF7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0D7B37AF-742F-FA8F-3A62-40682FA51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0913BE34-C41B-5CA3-2061-F4C4219566A0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5135CC70-201C-E074-2FB2-9ACEF643737B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24" name="Picture 123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E01F44E7-1824-84EB-7410-8CE487F63F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B1DDC1C1-8BE4-24BD-9C75-B9401A882A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23" name="Picture 122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E2556426-967F-13C7-823A-975197A62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B151536B-4E5A-43DE-C5AD-7750603B3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B3272F5E-4B4A-8837-102B-596342499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22731A74-0589-C0E6-933D-5AF521C3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2F0813A-263D-2568-63E3-7364D272A933}"/>
              </a:ext>
            </a:extLst>
          </p:cNvPr>
          <p:cNvGrpSpPr/>
          <p:nvPr/>
        </p:nvGrpSpPr>
        <p:grpSpPr>
          <a:xfrm>
            <a:off x="2137044" y="5844563"/>
            <a:ext cx="1068784" cy="1068784"/>
            <a:chOff x="347191" y="662179"/>
            <a:chExt cx="1635569" cy="1635569"/>
          </a:xfrm>
        </p:grpSpPr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C070C720-4D3A-B028-BA86-A1C926A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ADBB684-1809-9867-2C27-1957C40F348B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38" name="Graphic 137">
                <a:extLst>
                  <a:ext uri="{FF2B5EF4-FFF2-40B4-BE49-F238E27FC236}">
                    <a16:creationId xmlns:a16="http://schemas.microsoft.com/office/drawing/2014/main" id="{3EDB473C-8FBA-99AC-4296-E226E3948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99F07D52-53F0-9E13-F345-B0B5C3CD18F7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A8CDCA21-2315-3D53-9C69-438219963248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43" name="Picture 142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B37F3A0-E9E2-7EFE-8A0C-CB6B05EE3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EE11A8E-415B-F9ED-CE79-5E9BB347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42" name="Picture 141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1A3C4105-3151-CB4F-2204-EC5C4D61D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B2F31BC4-36EA-A85D-3526-948973B79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AD5C694E-BC87-0B6B-04CB-C3948E402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A772B2AD-1C25-16AC-6F81-0335A17B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8E22518-E32B-F4BC-52BA-1EB0FEBD9CDE}"/>
              </a:ext>
            </a:extLst>
          </p:cNvPr>
          <p:cNvGrpSpPr/>
          <p:nvPr/>
        </p:nvGrpSpPr>
        <p:grpSpPr>
          <a:xfrm>
            <a:off x="9389358" y="1759658"/>
            <a:ext cx="393838" cy="393838"/>
            <a:chOff x="347191" y="662179"/>
            <a:chExt cx="1635569" cy="1635569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25B4890E-DADE-749C-9CA4-0BC07BD8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B25AEE9-E32F-27FF-1973-2CBFC629EEA5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943286E3-D3A7-074F-7D69-D1D51B75A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CE19ADA-F255-CBC0-07C4-469B1E822615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6ED43720-1D9E-9B7A-7E1A-377A5E4C1446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55" name="Picture 154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33484C7-F280-A441-8775-6963F39AAE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FF24E0E-EEF7-F8CB-E273-2E17FEC6C1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54" name="Picture 153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85D4B60B-65FA-6D0A-4468-324989044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586F8AE1-D19D-037E-2028-543ED3C9C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DA3BA88C-05E5-A79D-1111-C0D73B200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7AED4A42-AB3A-AC37-4475-D4FB4560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CD7353-966A-9ECF-55E9-FE73EEE2965C}"/>
              </a:ext>
            </a:extLst>
          </p:cNvPr>
          <p:cNvGrpSpPr/>
          <p:nvPr/>
        </p:nvGrpSpPr>
        <p:grpSpPr>
          <a:xfrm>
            <a:off x="7160092" y="3645861"/>
            <a:ext cx="1692836" cy="2146076"/>
            <a:chOff x="7572678" y="2412693"/>
            <a:chExt cx="1692836" cy="2146076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D065CE2-F10C-4918-1D79-57D6B119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72678" y="241305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DDBBA4A-C270-CED3-A703-BE31773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79105" y="2412693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pic>
        <p:nvPicPr>
          <p:cNvPr id="38" name="Picture 37" descr="A hand in a wireframe&#10;&#10;Description automatically generated">
            <a:extLst>
              <a:ext uri="{FF2B5EF4-FFF2-40B4-BE49-F238E27FC236}">
                <a16:creationId xmlns:a16="http://schemas.microsoft.com/office/drawing/2014/main" id="{E461069B-46B4-D39F-1F44-10075B2742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4711988" flipH="1">
            <a:off x="6879776" y="4205114"/>
            <a:ext cx="2453250" cy="1225688"/>
          </a:xfrm>
          <a:prstGeom prst="rect">
            <a:avLst/>
          </a:prstGeom>
          <a:effectLst>
            <a:glow>
              <a:schemeClr val="bg1"/>
            </a:glow>
            <a:outerShdw blurRad="414007" sx="102000" sy="102000" algn="ctr" rotWithShape="0">
              <a:schemeClr val="bg1">
                <a:alpha val="86000"/>
              </a:scheme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237528B-D1D6-A438-57D9-514E5C46A629}"/>
              </a:ext>
            </a:extLst>
          </p:cNvPr>
          <p:cNvGrpSpPr/>
          <p:nvPr/>
        </p:nvGrpSpPr>
        <p:grpSpPr>
          <a:xfrm rot="17132211" flipH="1">
            <a:off x="7710583" y="5474545"/>
            <a:ext cx="1201731" cy="1201731"/>
            <a:chOff x="347191" y="662179"/>
            <a:chExt cx="1635569" cy="1635569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FAA53BB2-45A3-034C-47CE-0AB09E57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D0CDE3C-07C3-B0BE-D83D-8575DE08090D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17EA30E3-E884-15EE-8412-D7F918C2A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FCE586-C436-08B0-1BC2-00D2386BD0C9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EDE80D3E-4FAB-1873-F491-604735F0B864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49" name="Picture 48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8B11F56-936E-7253-3B28-DCD2D93044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EB2D8835-B531-1388-4D49-E003DBBACB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48" name="Picture 47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D3F0896D-7891-0F40-6F28-0827E1ED2E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D744ABED-9FA5-9BB7-70F5-35C8D8D83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E191C792-D0A0-684D-4DC1-CD66FF08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0EBC2C4C-C8E4-8F85-35F6-4C452079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1E1543-0773-68A4-C1F4-DFFE6AF0524E}"/>
              </a:ext>
            </a:extLst>
          </p:cNvPr>
          <p:cNvGrpSpPr/>
          <p:nvPr/>
        </p:nvGrpSpPr>
        <p:grpSpPr>
          <a:xfrm>
            <a:off x="8641374" y="5130454"/>
            <a:ext cx="777185" cy="777185"/>
            <a:chOff x="347191" y="662179"/>
            <a:chExt cx="1635569" cy="163556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40FF8D2F-836F-6D55-55A5-B78DC8CD0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C20C72-07FD-1DC4-54DF-72454F4411E6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83096EED-9C10-13AA-9BB4-9BCC059F3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761F199-D8E2-ECF3-E1FB-213612558976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F26E737-9B52-92A2-F012-EA61979F7254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74" name="Picture 73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98C8A219-847A-7BB0-70E7-1D543C1BFF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A20F80C5-2864-CA97-92AE-C362CB7161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73" name="Picture 72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932CD387-5FC6-172B-889E-EE8CA36B4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3C22E98-110D-793B-3166-6982934FA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4B5B4B8-F044-01ED-1C1E-544CB69EE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65E86C48-B74F-B24F-F648-E73629DC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558A865-3B64-9F9E-DAE3-A373DA233899}"/>
              </a:ext>
            </a:extLst>
          </p:cNvPr>
          <p:cNvGrpSpPr/>
          <p:nvPr/>
        </p:nvGrpSpPr>
        <p:grpSpPr>
          <a:xfrm>
            <a:off x="8885859" y="5854337"/>
            <a:ext cx="1068784" cy="1068784"/>
            <a:chOff x="347191" y="662179"/>
            <a:chExt cx="1635569" cy="1635569"/>
          </a:xfrm>
        </p:grpSpPr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3BBF8351-4825-0565-31E4-E0781215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B4B1CDD-070F-5DA5-7E0C-6FE8A825C9FD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86" name="Graphic 185">
                <a:extLst>
                  <a:ext uri="{FF2B5EF4-FFF2-40B4-BE49-F238E27FC236}">
                    <a16:creationId xmlns:a16="http://schemas.microsoft.com/office/drawing/2014/main" id="{803F96FC-BAC7-3FD4-6683-4DF3386CB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5B48287-487D-8EE2-CFF4-17FCE267ABE9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82E0E7E-7C2C-25B3-68B1-008686150659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91" name="Picture 190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2B155B1-5E35-B095-2B2A-AF88EEBAF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E0E8DA5D-8638-5BF9-4A03-1A48135F3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90" name="Picture 189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5132C595-5A89-AAF5-3D48-54E3A5167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88" name="Graphic 187">
                <a:extLst>
                  <a:ext uri="{FF2B5EF4-FFF2-40B4-BE49-F238E27FC236}">
                    <a16:creationId xmlns:a16="http://schemas.microsoft.com/office/drawing/2014/main" id="{3068C4DA-5F0F-AE50-10C9-9DFF01C8F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06CDC8A5-9198-13FC-2489-B104D54C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677FD55E-0518-6F17-D9C3-EEA76B141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DEAE20-170D-F9A1-9060-03D737BC74B8}"/>
              </a:ext>
            </a:extLst>
          </p:cNvPr>
          <p:cNvGrpSpPr/>
          <p:nvPr/>
        </p:nvGrpSpPr>
        <p:grpSpPr>
          <a:xfrm>
            <a:off x="2881372" y="3834404"/>
            <a:ext cx="2152142" cy="1687212"/>
            <a:chOff x="2742254" y="2521404"/>
            <a:chExt cx="2152142" cy="1687212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0170C2D-E9D4-0B08-0B34-A854C1320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3977312" flipH="1">
              <a:off x="2971907" y="2291751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BD5CC5B-E2BD-70CB-3800-209739C1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3977312" flipH="1">
              <a:off x="2978333" y="2292554"/>
              <a:ext cx="1686409" cy="2145716"/>
            </a:xfrm>
            <a:prstGeom prst="rect">
              <a:avLst/>
            </a:prstGeom>
            <a:effectLst>
              <a:outerShdw blurRad="98429" sx="102000" sy="102000" algn="ctr" rotWithShape="0">
                <a:schemeClr val="bg1"/>
              </a:outerShdw>
            </a:effectLst>
            <a:scene3d>
              <a:camera prst="orthographicFront">
                <a:rot lat="0" lon="0" rev="2100000"/>
              </a:camera>
              <a:lightRig rig="threePt" dir="t"/>
            </a:scene3d>
          </p:spPr>
        </p:pic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49A8F9B-C0AE-82B3-F043-69D7916467A8}"/>
              </a:ext>
            </a:extLst>
          </p:cNvPr>
          <p:cNvGrpSpPr/>
          <p:nvPr/>
        </p:nvGrpSpPr>
        <p:grpSpPr>
          <a:xfrm rot="5160072">
            <a:off x="1936716" y="2229423"/>
            <a:ext cx="1201731" cy="1201731"/>
            <a:chOff x="347191" y="662179"/>
            <a:chExt cx="1635569" cy="1635569"/>
          </a:xfrm>
        </p:grpSpPr>
        <p:pic>
          <p:nvPicPr>
            <p:cNvPr id="229" name="Graphic 228">
              <a:extLst>
                <a:ext uri="{FF2B5EF4-FFF2-40B4-BE49-F238E27FC236}">
                  <a16:creationId xmlns:a16="http://schemas.microsoft.com/office/drawing/2014/main" id="{C861ED9E-7B0E-D469-8E2B-FAAB523F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827BC72D-5DF1-9DB2-5B42-659A647D22DB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233" name="Graphic 232">
                <a:extLst>
                  <a:ext uri="{FF2B5EF4-FFF2-40B4-BE49-F238E27FC236}">
                    <a16:creationId xmlns:a16="http://schemas.microsoft.com/office/drawing/2014/main" id="{FB34A5BE-988C-2996-3426-F436F094C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42A1C690-F3F0-6811-F0AA-5B350A450452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CB722401-3CC7-1300-D6F6-893278D4ECF4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238" name="Picture 237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B410EB29-4E38-9BCB-942A-2F7281AA73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F67F9DDB-CA09-39BC-489D-5F9F0CFBB7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237" name="Picture 236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78B8C559-F280-F89C-6183-71D433E4D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235" name="Graphic 234">
                <a:extLst>
                  <a:ext uri="{FF2B5EF4-FFF2-40B4-BE49-F238E27FC236}">
                    <a16:creationId xmlns:a16="http://schemas.microsoft.com/office/drawing/2014/main" id="{E95902B2-91B3-64E8-11A4-70C4E2911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231" name="Graphic 230">
              <a:extLst>
                <a:ext uri="{FF2B5EF4-FFF2-40B4-BE49-F238E27FC236}">
                  <a16:creationId xmlns:a16="http://schemas.microsoft.com/office/drawing/2014/main" id="{8E2B4A9C-581D-AF94-0B3C-ED0F0DC09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232" name="Graphic 231">
              <a:extLst>
                <a:ext uri="{FF2B5EF4-FFF2-40B4-BE49-F238E27FC236}">
                  <a16:creationId xmlns:a16="http://schemas.microsoft.com/office/drawing/2014/main" id="{44524523-E1C3-6417-2A4E-84A417A73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7B1BC52-3D92-C95E-1FB5-BAACBAB72899}"/>
              </a:ext>
            </a:extLst>
          </p:cNvPr>
          <p:cNvGrpSpPr/>
          <p:nvPr/>
        </p:nvGrpSpPr>
        <p:grpSpPr>
          <a:xfrm>
            <a:off x="2562936" y="5143261"/>
            <a:ext cx="777185" cy="777185"/>
            <a:chOff x="347191" y="662179"/>
            <a:chExt cx="1635569" cy="1635569"/>
          </a:xfrm>
        </p:grpSpPr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5EAC088E-0D22-0C2A-2A0D-6DBBD1BAA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92E0D35A-CE82-4B36-BA68-1333E1A2B586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257" name="Graphic 256">
                <a:extLst>
                  <a:ext uri="{FF2B5EF4-FFF2-40B4-BE49-F238E27FC236}">
                    <a16:creationId xmlns:a16="http://schemas.microsoft.com/office/drawing/2014/main" id="{206F1062-0438-A01F-D545-C432B8AC2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0F51FF62-1BE0-25D7-5CD9-C46935D3FC32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C34EB39F-E254-90D0-EE57-4FF05B9D610F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262" name="Picture 26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AFAFE7FE-6C71-5B87-90A5-F8A62AD8B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263" name="Picture 26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7F0C6E7C-D5E1-D985-FA03-5A0FF8879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261" name="Picture 26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E150CCB9-8D6A-AC4C-C540-118C1B22BB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259" name="Graphic 258">
                <a:extLst>
                  <a:ext uri="{FF2B5EF4-FFF2-40B4-BE49-F238E27FC236}">
                    <a16:creationId xmlns:a16="http://schemas.microsoft.com/office/drawing/2014/main" id="{D5989756-9D88-6275-6BCB-B28B220D1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255" name="Graphic 254">
              <a:extLst>
                <a:ext uri="{FF2B5EF4-FFF2-40B4-BE49-F238E27FC236}">
                  <a16:creationId xmlns:a16="http://schemas.microsoft.com/office/drawing/2014/main" id="{CB91371E-07EA-B1CF-AEF8-27E18F3E8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256" name="Graphic 255">
              <a:extLst>
                <a:ext uri="{FF2B5EF4-FFF2-40B4-BE49-F238E27FC236}">
                  <a16:creationId xmlns:a16="http://schemas.microsoft.com/office/drawing/2014/main" id="{6DCE9C7B-C538-9ED8-7AFA-2EDF5FE42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984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1CE585-569D-5A2C-B4EA-89ABB851D157}"/>
              </a:ext>
            </a:extLst>
          </p:cNvPr>
          <p:cNvGrpSpPr/>
          <p:nvPr/>
        </p:nvGrpSpPr>
        <p:grpSpPr>
          <a:xfrm>
            <a:off x="3328891" y="2981500"/>
            <a:ext cx="1521777" cy="3124692"/>
            <a:chOff x="684189" y="2609585"/>
            <a:chExt cx="2049838" cy="420896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3D1589A-B711-3C69-7417-837624C3E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58487">
              <a:off x="-227859" y="3521633"/>
              <a:ext cx="3637068" cy="1812972"/>
            </a:xfrm>
            <a:prstGeom prst="rect">
              <a:avLst/>
            </a:prstGeom>
            <a:effectLst>
              <a:glow rad="1270">
                <a:schemeClr val="bg1"/>
              </a:glow>
              <a:outerShdw blurRad="50800" dist="38100" dir="5400000" algn="t" rotWithShape="0">
                <a:schemeClr val="bg1">
                  <a:alpha val="88000"/>
                </a:scheme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C4F687-B401-D828-8857-5B970113CCFE}"/>
                </a:ext>
              </a:extLst>
            </p:cNvPr>
            <p:cNvGrpSpPr/>
            <p:nvPr/>
          </p:nvGrpSpPr>
          <p:grpSpPr>
            <a:xfrm>
              <a:off x="1532296" y="5616822"/>
              <a:ext cx="1201731" cy="1201731"/>
              <a:chOff x="347191" y="662179"/>
              <a:chExt cx="1635569" cy="1635569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067A641E-356F-338B-8DAC-0F5003067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25C2F8-5CF0-FA31-9002-4ACCC2463504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F6183E32-343F-D219-7814-75D3A06BA0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5B233C52-00B5-6C8F-A526-E973C7AB9D39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9DC1015-CD5F-FF9A-FF68-03AA0BC229C6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2" name="Picture 31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C35FA6C-68BF-CD84-F17F-F4F1F72946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4271D72C-6F1C-05D3-F819-B59A637176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1" name="Picture 30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BA53680D-52D7-81F6-BEC9-2259AA9B0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F401FA48-C6A9-4FFD-8462-96D304546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DBAD730F-4019-E177-0C1B-771F0A1BE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1AF83DA5-77D5-4692-4081-B7D70C758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5639BF-ED9A-88D0-2B76-FAB5FCE7FAEE}"/>
              </a:ext>
            </a:extLst>
          </p:cNvPr>
          <p:cNvGrpSpPr/>
          <p:nvPr/>
        </p:nvGrpSpPr>
        <p:grpSpPr>
          <a:xfrm flipH="1">
            <a:off x="7315544" y="3537239"/>
            <a:ext cx="3113178" cy="3637068"/>
            <a:chOff x="1532296" y="3537239"/>
            <a:chExt cx="3113178" cy="3637068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37236E5-25B7-D6D3-CB55-0BCCBFCEE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79501">
              <a:off x="1920454" y="4449287"/>
              <a:ext cx="3637068" cy="1812972"/>
            </a:xfrm>
            <a:prstGeom prst="rect">
              <a:avLst/>
            </a:prstGeom>
            <a:effectLst>
              <a:glow rad="1270">
                <a:schemeClr val="bg1"/>
              </a:glow>
              <a:outerShdw blurRad="50800" dist="38100" dir="5400000" algn="t" rotWithShape="0">
                <a:schemeClr val="bg1">
                  <a:alpha val="88000"/>
                </a:schemeClr>
              </a:outerShdw>
            </a:effectLst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ED106FE-D551-D0C4-201E-F4A5EAA87C0F}"/>
                </a:ext>
              </a:extLst>
            </p:cNvPr>
            <p:cNvGrpSpPr/>
            <p:nvPr/>
          </p:nvGrpSpPr>
          <p:grpSpPr>
            <a:xfrm>
              <a:off x="1532296" y="5616822"/>
              <a:ext cx="1201731" cy="1201731"/>
              <a:chOff x="347191" y="662179"/>
              <a:chExt cx="1635569" cy="1635569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BAAAA477-BE39-05B4-63FF-D129745F8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0568196-408B-7728-C7C0-EA59AD6F69BB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EF2134F0-02D8-9109-10A7-C7C93A363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C9F693F-5312-648A-C6FB-6B169DDE102E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50613244-9976-AEA4-4110-AF073D586DB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50" name="Picture 4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E04720D-E2CB-6DED-B464-2F831B6DB4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Picture 5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85E2AE0E-CE54-6DF7-C53A-58D4EF92A9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9" name="Picture 4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50669501-4A83-B4AF-CD04-15B8BA993D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7" name="Graphic 46">
                  <a:extLst>
                    <a:ext uri="{FF2B5EF4-FFF2-40B4-BE49-F238E27FC236}">
                      <a16:creationId xmlns:a16="http://schemas.microsoft.com/office/drawing/2014/main" id="{CF7F6F72-D1D2-6D32-7535-98E540550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B0B19BE5-42AF-6598-B082-CF2FCA274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C97A8DA6-6796-4960-7D53-06F01623B1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439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9FFF3D-9AD9-AE9C-6942-C9AE2E92584A}"/>
              </a:ext>
            </a:extLst>
          </p:cNvPr>
          <p:cNvGrpSpPr/>
          <p:nvPr/>
        </p:nvGrpSpPr>
        <p:grpSpPr>
          <a:xfrm>
            <a:off x="3719727" y="1057807"/>
            <a:ext cx="4742385" cy="4742385"/>
            <a:chOff x="3719726" y="1057807"/>
            <a:chExt cx="4742385" cy="4742385"/>
          </a:xfrm>
        </p:grpSpPr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F0DCF9E8-C772-8B53-9376-88414DF326AA}"/>
                </a:ext>
              </a:extLst>
            </p:cNvPr>
            <p:cNvSpPr/>
            <p:nvPr/>
          </p:nvSpPr>
          <p:spPr>
            <a:xfrm>
              <a:off x="3719726" y="1057807"/>
              <a:ext cx="4742385" cy="4742385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8E91376F-5C2B-5F8F-CBF8-AB84719AB2A4}"/>
                </a:ext>
              </a:extLst>
            </p:cNvPr>
            <p:cNvSpPr/>
            <p:nvPr/>
          </p:nvSpPr>
          <p:spPr>
            <a:xfrm>
              <a:off x="3830554" y="1168635"/>
              <a:ext cx="4520727" cy="4520727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6420D6C7-39CE-1756-99AB-9837D56D01FA}"/>
                </a:ext>
              </a:extLst>
            </p:cNvPr>
            <p:cNvSpPr/>
            <p:nvPr/>
          </p:nvSpPr>
          <p:spPr>
            <a:xfrm>
              <a:off x="3989591" y="1327672"/>
              <a:ext cx="4202652" cy="4202652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295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9FFF3D-9AD9-AE9C-6942-C9AE2E92584A}"/>
              </a:ext>
            </a:extLst>
          </p:cNvPr>
          <p:cNvGrpSpPr/>
          <p:nvPr/>
        </p:nvGrpSpPr>
        <p:grpSpPr>
          <a:xfrm>
            <a:off x="3719727" y="1057807"/>
            <a:ext cx="4742385" cy="4742385"/>
            <a:chOff x="3719726" y="1057807"/>
            <a:chExt cx="4742385" cy="4742385"/>
          </a:xfrm>
        </p:grpSpPr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F0DCF9E8-C772-8B53-9376-88414DF326AA}"/>
                </a:ext>
              </a:extLst>
            </p:cNvPr>
            <p:cNvSpPr/>
            <p:nvPr/>
          </p:nvSpPr>
          <p:spPr>
            <a:xfrm>
              <a:off x="3719726" y="1057807"/>
              <a:ext cx="4742385" cy="4742385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8E91376F-5C2B-5F8F-CBF8-AB84719AB2A4}"/>
                </a:ext>
              </a:extLst>
            </p:cNvPr>
            <p:cNvSpPr/>
            <p:nvPr/>
          </p:nvSpPr>
          <p:spPr>
            <a:xfrm>
              <a:off x="3830554" y="1168635"/>
              <a:ext cx="4520727" cy="4520727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6420D6C7-39CE-1756-99AB-9837D56D01FA}"/>
                </a:ext>
              </a:extLst>
            </p:cNvPr>
            <p:cNvSpPr/>
            <p:nvPr/>
          </p:nvSpPr>
          <p:spPr>
            <a:xfrm>
              <a:off x="3989591" y="1327672"/>
              <a:ext cx="4202652" cy="4202652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square of grass on a white background&#10;&#10;Description automatically generated">
            <a:extLst>
              <a:ext uri="{FF2B5EF4-FFF2-40B4-BE49-F238E27FC236}">
                <a16:creationId xmlns:a16="http://schemas.microsoft.com/office/drawing/2014/main" id="{919AEC72-F36B-75A7-7137-E1F29ACEA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1" t="17047" r="17071" b="17034"/>
          <a:stretch/>
        </p:blipFill>
        <p:spPr>
          <a:xfrm>
            <a:off x="1311965" y="1043121"/>
            <a:ext cx="4602982" cy="45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79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FBA81-49AF-E3C4-C687-F93B903C16DF}"/>
              </a:ext>
            </a:extLst>
          </p:cNvPr>
          <p:cNvGrpSpPr/>
          <p:nvPr/>
        </p:nvGrpSpPr>
        <p:grpSpPr>
          <a:xfrm>
            <a:off x="3933895" y="4624115"/>
            <a:ext cx="4324209" cy="2233885"/>
            <a:chOff x="3928815" y="4609430"/>
            <a:chExt cx="4324209" cy="2233885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E217B46E-067B-3D8F-F403-484174682224}"/>
                </a:ext>
              </a:extLst>
            </p:cNvPr>
            <p:cNvSpPr/>
            <p:nvPr/>
          </p:nvSpPr>
          <p:spPr>
            <a:xfrm>
              <a:off x="3928815" y="4609432"/>
              <a:ext cx="4324209" cy="2233883"/>
            </a:xfrm>
            <a:prstGeom prst="trapezoid">
              <a:avLst>
                <a:gd name="adj" fmla="val 90656"/>
              </a:avLst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B20F846-912E-A760-799D-5F09BDB6F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414" y="4609430"/>
              <a:ext cx="1024216" cy="2233877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D8D6FF-0B3F-2EC0-6CD6-43D972E84DF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V="1">
              <a:off x="6090920" y="4609430"/>
              <a:ext cx="0" cy="2233885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FE486-24E1-41C8-A8D5-7630DBBA0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5211" y="4609430"/>
              <a:ext cx="1033202" cy="2233881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9FFF3D-9AD9-AE9C-6942-C9AE2E92584A}"/>
              </a:ext>
            </a:extLst>
          </p:cNvPr>
          <p:cNvGrpSpPr/>
          <p:nvPr/>
        </p:nvGrpSpPr>
        <p:grpSpPr>
          <a:xfrm>
            <a:off x="3719727" y="1057807"/>
            <a:ext cx="4742385" cy="4742385"/>
            <a:chOff x="3719726" y="1057807"/>
            <a:chExt cx="4742385" cy="4742385"/>
          </a:xfrm>
        </p:grpSpPr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F0DCF9E8-C772-8B53-9376-88414DF326AA}"/>
                </a:ext>
              </a:extLst>
            </p:cNvPr>
            <p:cNvSpPr/>
            <p:nvPr/>
          </p:nvSpPr>
          <p:spPr>
            <a:xfrm>
              <a:off x="3719726" y="1057807"/>
              <a:ext cx="4742385" cy="4742385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8E91376F-5C2B-5F8F-CBF8-AB84719AB2A4}"/>
                </a:ext>
              </a:extLst>
            </p:cNvPr>
            <p:cNvSpPr/>
            <p:nvPr/>
          </p:nvSpPr>
          <p:spPr>
            <a:xfrm>
              <a:off x="3830554" y="1168635"/>
              <a:ext cx="4520727" cy="4520727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6420D6C7-39CE-1756-99AB-9837D56D01FA}"/>
                </a:ext>
              </a:extLst>
            </p:cNvPr>
            <p:cNvSpPr/>
            <p:nvPr/>
          </p:nvSpPr>
          <p:spPr>
            <a:xfrm>
              <a:off x="3989591" y="1327672"/>
              <a:ext cx="4202652" cy="4202652"/>
            </a:xfrm>
            <a:prstGeom prst="diamond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973736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05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F0DCF9E8-C772-8B53-9376-88414DF326AA}"/>
              </a:ext>
            </a:extLst>
          </p:cNvPr>
          <p:cNvSpPr/>
          <p:nvPr/>
        </p:nvSpPr>
        <p:spPr>
          <a:xfrm>
            <a:off x="3719726" y="1057807"/>
            <a:ext cx="4742385" cy="4742385"/>
          </a:xfrm>
          <a:prstGeom prst="diamond">
            <a:avLst/>
          </a:prstGeom>
          <a:solidFill>
            <a:schemeClr val="bg1">
              <a:lumMod val="95000"/>
              <a:alpha val="36000"/>
            </a:schemeClr>
          </a:solidFill>
          <a:ln>
            <a:solidFill>
              <a:schemeClr val="bg1"/>
            </a:solidFill>
            <a:prstDash val="sysDot"/>
          </a:ln>
          <a:effectLst>
            <a:outerShdw blurRad="973736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5667AF-65FE-00E0-98A2-6A23B245137C}"/>
              </a:ext>
            </a:extLst>
          </p:cNvPr>
          <p:cNvSpPr/>
          <p:nvPr/>
        </p:nvSpPr>
        <p:spPr>
          <a:xfrm>
            <a:off x="198783" y="1393085"/>
            <a:ext cx="609600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4B7D4E-459D-6CB9-F6EC-92128BC27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42489" y="2580638"/>
            <a:ext cx="876300" cy="1016000"/>
          </a:xfrm>
          <a:prstGeom prst="rect">
            <a:avLst/>
          </a:prstGeom>
        </p:spPr>
      </p:pic>
      <p:grpSp>
        <p:nvGrpSpPr>
          <p:cNvPr id="14" name="Graphic 11">
            <a:extLst>
              <a:ext uri="{FF2B5EF4-FFF2-40B4-BE49-F238E27FC236}">
                <a16:creationId xmlns:a16="http://schemas.microsoft.com/office/drawing/2014/main" id="{CF3BD50C-BC3A-60DA-D840-A4E22614A221}"/>
              </a:ext>
            </a:extLst>
          </p:cNvPr>
          <p:cNvGrpSpPr/>
          <p:nvPr/>
        </p:nvGrpSpPr>
        <p:grpSpPr>
          <a:xfrm>
            <a:off x="6852596" y="1043122"/>
            <a:ext cx="1079503" cy="1233661"/>
            <a:chOff x="5500979" y="2815526"/>
            <a:chExt cx="1079503" cy="123366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7D5E2DB-C385-5EDE-171E-1E974FC69C38}"/>
                </a:ext>
              </a:extLst>
            </p:cNvPr>
            <p:cNvSpPr/>
            <p:nvPr/>
          </p:nvSpPr>
          <p:spPr>
            <a:xfrm>
              <a:off x="5938266" y="3628971"/>
              <a:ext cx="592645" cy="308218"/>
            </a:xfrm>
            <a:custGeom>
              <a:avLst/>
              <a:gdLst>
                <a:gd name="connsiteX0" fmla="*/ 592646 w 592645"/>
                <a:gd name="connsiteY0" fmla="*/ 154109 h 308218"/>
                <a:gd name="connsiteX1" fmla="*/ 296323 w 592645"/>
                <a:gd name="connsiteY1" fmla="*/ 308218 h 308218"/>
                <a:gd name="connsiteX2" fmla="*/ 0 w 592645"/>
                <a:gd name="connsiteY2" fmla="*/ 154109 h 308218"/>
                <a:gd name="connsiteX3" fmla="*/ 296323 w 592645"/>
                <a:gd name="connsiteY3" fmla="*/ 0 h 308218"/>
                <a:gd name="connsiteX4" fmla="*/ 592646 w 592645"/>
                <a:gd name="connsiteY4" fmla="*/ 154109 h 30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45" h="308218">
                  <a:moveTo>
                    <a:pt x="592646" y="154109"/>
                  </a:moveTo>
                  <a:cubicBezTo>
                    <a:pt x="592646" y="239221"/>
                    <a:pt x="459977" y="308218"/>
                    <a:pt x="296323" y="308218"/>
                  </a:cubicBezTo>
                  <a:cubicBezTo>
                    <a:pt x="132668" y="308218"/>
                    <a:pt x="0" y="239221"/>
                    <a:pt x="0" y="154109"/>
                  </a:cubicBezTo>
                  <a:cubicBezTo>
                    <a:pt x="0" y="68997"/>
                    <a:pt x="132668" y="0"/>
                    <a:pt x="296323" y="0"/>
                  </a:cubicBezTo>
                  <a:cubicBezTo>
                    <a:pt x="459977" y="0"/>
                    <a:pt x="592646" y="68997"/>
                    <a:pt x="592646" y="154109"/>
                  </a:cubicBezTo>
                  <a:close/>
                </a:path>
              </a:pathLst>
            </a:custGeom>
            <a:solidFill>
              <a:srgbClr val="AFB6E5"/>
            </a:soli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C3A1C51-3761-E7FD-F22C-F67EB4E9B9E7}"/>
                </a:ext>
              </a:extLst>
            </p:cNvPr>
            <p:cNvSpPr/>
            <p:nvPr/>
          </p:nvSpPr>
          <p:spPr>
            <a:xfrm>
              <a:off x="5770054" y="2920996"/>
              <a:ext cx="697896" cy="971944"/>
            </a:xfrm>
            <a:custGeom>
              <a:avLst/>
              <a:gdLst>
                <a:gd name="connsiteX0" fmla="*/ 697897 w 697896"/>
                <a:gd name="connsiteY0" fmla="*/ 702942 h 971944"/>
                <a:gd name="connsiteX1" fmla="*/ 319278 w 697896"/>
                <a:gd name="connsiteY1" fmla="*/ 51847 h 971944"/>
                <a:gd name="connsiteX2" fmla="*/ 58864 w 697896"/>
                <a:gd name="connsiteY2" fmla="*/ 20608 h 971944"/>
                <a:gd name="connsiteX3" fmla="*/ 58674 w 697896"/>
                <a:gd name="connsiteY3" fmla="*/ 20228 h 971944"/>
                <a:gd name="connsiteX4" fmla="*/ 0 w 697896"/>
                <a:gd name="connsiteY4" fmla="*/ 52797 h 971944"/>
                <a:gd name="connsiteX5" fmla="*/ 27242 w 697896"/>
                <a:gd name="connsiteY5" fmla="*/ 99419 h 971944"/>
                <a:gd name="connsiteX6" fmla="*/ 7715 w 697896"/>
                <a:gd name="connsiteY6" fmla="*/ 225897 h 971944"/>
                <a:gd name="connsiteX7" fmla="*/ 386334 w 697896"/>
                <a:gd name="connsiteY7" fmla="*/ 876991 h 971944"/>
                <a:gd name="connsiteX8" fmla="*/ 509016 w 697896"/>
                <a:gd name="connsiteY8" fmla="*/ 924373 h 971944"/>
                <a:gd name="connsiteX9" fmla="*/ 536829 w 697896"/>
                <a:gd name="connsiteY9" fmla="*/ 971945 h 971944"/>
                <a:gd name="connsiteX10" fmla="*/ 576072 w 697896"/>
                <a:gd name="connsiteY10" fmla="*/ 950865 h 971944"/>
                <a:gd name="connsiteX11" fmla="*/ 697802 w 697896"/>
                <a:gd name="connsiteY11" fmla="*/ 702752 h 9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7896" h="971944">
                  <a:moveTo>
                    <a:pt x="697897" y="702942"/>
                  </a:moveTo>
                  <a:cubicBezTo>
                    <a:pt x="697897" y="463755"/>
                    <a:pt x="528352" y="172248"/>
                    <a:pt x="319278" y="51847"/>
                  </a:cubicBezTo>
                  <a:cubicBezTo>
                    <a:pt x="218408" y="-6169"/>
                    <a:pt x="126778" y="-13860"/>
                    <a:pt x="58864" y="20608"/>
                  </a:cubicBezTo>
                  <a:lnTo>
                    <a:pt x="58674" y="20228"/>
                  </a:lnTo>
                  <a:lnTo>
                    <a:pt x="0" y="52797"/>
                  </a:lnTo>
                  <a:lnTo>
                    <a:pt x="27242" y="99419"/>
                  </a:lnTo>
                  <a:cubicBezTo>
                    <a:pt x="14573" y="135406"/>
                    <a:pt x="7715" y="177756"/>
                    <a:pt x="7715" y="225897"/>
                  </a:cubicBezTo>
                  <a:cubicBezTo>
                    <a:pt x="7715" y="465084"/>
                    <a:pt x="177260" y="756591"/>
                    <a:pt x="386334" y="876991"/>
                  </a:cubicBezTo>
                  <a:cubicBezTo>
                    <a:pt x="429292" y="901679"/>
                    <a:pt x="470535" y="917252"/>
                    <a:pt x="509016" y="924373"/>
                  </a:cubicBezTo>
                  <a:lnTo>
                    <a:pt x="536829" y="971945"/>
                  </a:lnTo>
                  <a:lnTo>
                    <a:pt x="576072" y="950865"/>
                  </a:lnTo>
                  <a:cubicBezTo>
                    <a:pt x="650939" y="914783"/>
                    <a:pt x="697802" y="828565"/>
                    <a:pt x="697802" y="702752"/>
                  </a:cubicBezTo>
                  <a:close/>
                </a:path>
              </a:pathLst>
            </a:custGeom>
            <a:gradFill>
              <a:gsLst>
                <a:gs pos="9000">
                  <a:srgbClr val="4088EC"/>
                </a:gs>
                <a:gs pos="50000">
                  <a:srgbClr val="388CD6"/>
                </a:gs>
                <a:gs pos="69000">
                  <a:srgbClr val="4DC0E9"/>
                </a:gs>
                <a:gs pos="80000">
                  <a:srgbClr val="58D9F3"/>
                </a:gs>
                <a:gs pos="100000">
                  <a:srgbClr val="38A6F5"/>
                </a:gs>
              </a:gsLst>
              <a:lin ang="14497242" scaled="1"/>
            </a:gra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A3A493-2BD9-B153-5173-D2BE730E416E}"/>
                </a:ext>
              </a:extLst>
            </p:cNvPr>
            <p:cNvSpPr/>
            <p:nvPr/>
          </p:nvSpPr>
          <p:spPr>
            <a:xfrm rot="-1818600">
              <a:off x="5736722" y="2897848"/>
              <a:ext cx="616457" cy="1064425"/>
            </a:xfrm>
            <a:custGeom>
              <a:avLst/>
              <a:gdLst>
                <a:gd name="connsiteX0" fmla="*/ 616458 w 616457"/>
                <a:gd name="connsiteY0" fmla="*/ 532213 h 1064425"/>
                <a:gd name="connsiteX1" fmla="*/ 308229 w 616457"/>
                <a:gd name="connsiteY1" fmla="*/ 1064426 h 1064425"/>
                <a:gd name="connsiteX2" fmla="*/ 0 w 616457"/>
                <a:gd name="connsiteY2" fmla="*/ 532213 h 1064425"/>
                <a:gd name="connsiteX3" fmla="*/ 308229 w 616457"/>
                <a:gd name="connsiteY3" fmla="*/ 0 h 1064425"/>
                <a:gd name="connsiteX4" fmla="*/ 616458 w 616457"/>
                <a:gd name="connsiteY4" fmla="*/ 532213 h 106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457" h="1064425">
                  <a:moveTo>
                    <a:pt x="616458" y="532213"/>
                  </a:moveTo>
                  <a:cubicBezTo>
                    <a:pt x="616458" y="826146"/>
                    <a:pt x="478459" y="1064426"/>
                    <a:pt x="308229" y="1064426"/>
                  </a:cubicBezTo>
                  <a:cubicBezTo>
                    <a:pt x="137999" y="1064426"/>
                    <a:pt x="0" y="826146"/>
                    <a:pt x="0" y="532213"/>
                  </a:cubicBezTo>
                  <a:cubicBezTo>
                    <a:pt x="0" y="238280"/>
                    <a:pt x="137999" y="0"/>
                    <a:pt x="308229" y="0"/>
                  </a:cubicBezTo>
                  <a:cubicBezTo>
                    <a:pt x="478459" y="0"/>
                    <a:pt x="616458" y="238280"/>
                    <a:pt x="616458" y="5322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97DFB21-BB85-075B-765A-1214087F1504}"/>
                </a:ext>
              </a:extLst>
            </p:cNvPr>
            <p:cNvSpPr/>
            <p:nvPr/>
          </p:nvSpPr>
          <p:spPr>
            <a:xfrm rot="-1818600">
              <a:off x="5728282" y="2902440"/>
              <a:ext cx="616457" cy="1064425"/>
            </a:xfrm>
            <a:custGeom>
              <a:avLst/>
              <a:gdLst>
                <a:gd name="connsiteX0" fmla="*/ 616458 w 616457"/>
                <a:gd name="connsiteY0" fmla="*/ 532213 h 1064425"/>
                <a:gd name="connsiteX1" fmla="*/ 308229 w 616457"/>
                <a:gd name="connsiteY1" fmla="*/ 1064426 h 1064425"/>
                <a:gd name="connsiteX2" fmla="*/ 0 w 616457"/>
                <a:gd name="connsiteY2" fmla="*/ 532213 h 1064425"/>
                <a:gd name="connsiteX3" fmla="*/ 308229 w 616457"/>
                <a:gd name="connsiteY3" fmla="*/ 0 h 1064425"/>
                <a:gd name="connsiteX4" fmla="*/ 616458 w 616457"/>
                <a:gd name="connsiteY4" fmla="*/ 532213 h 106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457" h="1064425">
                  <a:moveTo>
                    <a:pt x="616458" y="532213"/>
                  </a:moveTo>
                  <a:cubicBezTo>
                    <a:pt x="616458" y="826146"/>
                    <a:pt x="478459" y="1064426"/>
                    <a:pt x="308229" y="1064426"/>
                  </a:cubicBezTo>
                  <a:cubicBezTo>
                    <a:pt x="137999" y="1064426"/>
                    <a:pt x="0" y="826146"/>
                    <a:pt x="0" y="532213"/>
                  </a:cubicBezTo>
                  <a:cubicBezTo>
                    <a:pt x="0" y="238280"/>
                    <a:pt x="137999" y="0"/>
                    <a:pt x="308229" y="0"/>
                  </a:cubicBezTo>
                  <a:cubicBezTo>
                    <a:pt x="478459" y="0"/>
                    <a:pt x="616458" y="238280"/>
                    <a:pt x="616458" y="532213"/>
                  </a:cubicBezTo>
                  <a:close/>
                </a:path>
              </a:pathLst>
            </a:custGeom>
            <a:gradFill>
              <a:gsLst>
                <a:gs pos="0">
                  <a:srgbClr val="00C7C5"/>
                </a:gs>
                <a:gs pos="33000">
                  <a:srgbClr val="2D9BE0"/>
                </a:gs>
                <a:gs pos="63000">
                  <a:srgbClr val="5277F7"/>
                </a:gs>
                <a:gs pos="69000">
                  <a:srgbClr val="5A76F6"/>
                </a:gs>
                <a:gs pos="79000">
                  <a:srgbClr val="7273F5"/>
                </a:gs>
                <a:gs pos="91000">
                  <a:srgbClr val="9970F4"/>
                </a:gs>
                <a:gs pos="100000">
                  <a:srgbClr val="BB6DF3"/>
                </a:gs>
              </a:gsLst>
              <a:lin ang="9095568" scaled="1"/>
            </a:gra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E064DC3-DF32-176F-A816-D5FADECECA5C}"/>
                </a:ext>
              </a:extLst>
            </p:cNvPr>
            <p:cNvSpPr/>
            <p:nvPr/>
          </p:nvSpPr>
          <p:spPr>
            <a:xfrm rot="-1818600">
              <a:off x="5773526" y="2980491"/>
              <a:ext cx="525970" cy="908322"/>
            </a:xfrm>
            <a:custGeom>
              <a:avLst/>
              <a:gdLst>
                <a:gd name="connsiteX0" fmla="*/ 525970 w 525970"/>
                <a:gd name="connsiteY0" fmla="*/ 454161 h 908322"/>
                <a:gd name="connsiteX1" fmla="*/ 262985 w 525970"/>
                <a:gd name="connsiteY1" fmla="*/ 908322 h 908322"/>
                <a:gd name="connsiteX2" fmla="*/ 0 w 525970"/>
                <a:gd name="connsiteY2" fmla="*/ 454161 h 908322"/>
                <a:gd name="connsiteX3" fmla="*/ 262985 w 525970"/>
                <a:gd name="connsiteY3" fmla="*/ 0 h 908322"/>
                <a:gd name="connsiteX4" fmla="*/ 525970 w 525970"/>
                <a:gd name="connsiteY4" fmla="*/ 454161 h 90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970" h="908322">
                  <a:moveTo>
                    <a:pt x="525970" y="454161"/>
                  </a:moveTo>
                  <a:cubicBezTo>
                    <a:pt x="525970" y="704988"/>
                    <a:pt x="408228" y="908322"/>
                    <a:pt x="262985" y="908322"/>
                  </a:cubicBezTo>
                  <a:cubicBezTo>
                    <a:pt x="117742" y="908322"/>
                    <a:pt x="0" y="704988"/>
                    <a:pt x="0" y="454161"/>
                  </a:cubicBezTo>
                  <a:cubicBezTo>
                    <a:pt x="0" y="203335"/>
                    <a:pt x="117742" y="0"/>
                    <a:pt x="262985" y="0"/>
                  </a:cubicBezTo>
                  <a:cubicBezTo>
                    <a:pt x="408228" y="0"/>
                    <a:pt x="525970" y="203335"/>
                    <a:pt x="525970" y="4541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425DF0D-817F-CBFA-D57A-D0C4AB2FBB7B}"/>
                </a:ext>
              </a:extLst>
            </p:cNvPr>
            <p:cNvSpPr/>
            <p:nvPr/>
          </p:nvSpPr>
          <p:spPr>
            <a:xfrm>
              <a:off x="6036563" y="3434602"/>
              <a:ext cx="323088" cy="342401"/>
            </a:xfrm>
            <a:custGeom>
              <a:avLst/>
              <a:gdLst>
                <a:gd name="connsiteX0" fmla="*/ 282131 w 323088"/>
                <a:gd name="connsiteY0" fmla="*/ 342402 h 342401"/>
                <a:gd name="connsiteX1" fmla="*/ 323088 w 323088"/>
                <a:gd name="connsiteY1" fmla="*/ 185918 h 342401"/>
                <a:gd name="connsiteX2" fmla="*/ 323088 w 323088"/>
                <a:gd name="connsiteY2" fmla="*/ 182975 h 342401"/>
                <a:gd name="connsiteX3" fmla="*/ 0 w 323088"/>
                <a:gd name="connsiteY3" fmla="*/ 0 h 342401"/>
                <a:gd name="connsiteX4" fmla="*/ 282226 w 323088"/>
                <a:gd name="connsiteY4" fmla="*/ 342402 h 34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88" h="342401">
                  <a:moveTo>
                    <a:pt x="282131" y="342402"/>
                  </a:moveTo>
                  <a:cubicBezTo>
                    <a:pt x="308134" y="304135"/>
                    <a:pt x="323088" y="251341"/>
                    <a:pt x="323088" y="185918"/>
                  </a:cubicBezTo>
                  <a:cubicBezTo>
                    <a:pt x="323088" y="184969"/>
                    <a:pt x="323088" y="183924"/>
                    <a:pt x="323088" y="182975"/>
                  </a:cubicBezTo>
                  <a:lnTo>
                    <a:pt x="0" y="0"/>
                  </a:lnTo>
                  <a:lnTo>
                    <a:pt x="282226" y="342402"/>
                  </a:lnTo>
                  <a:close/>
                </a:path>
              </a:pathLst>
            </a:custGeom>
            <a:gradFill>
              <a:gsLst>
                <a:gs pos="4000">
                  <a:srgbClr val="BB6DF3"/>
                </a:gs>
                <a:gs pos="36000">
                  <a:srgbClr val="CA6DEA"/>
                </a:gs>
                <a:gs pos="99000">
                  <a:srgbClr val="F26DD4"/>
                </a:gs>
                <a:gs pos="100000">
                  <a:srgbClr val="F36DD4"/>
                </a:gs>
              </a:gsLst>
              <a:lin ang="0" scaled="1"/>
            </a:gra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A68501A-7D22-302A-3AB4-1BB621D49838}"/>
                </a:ext>
              </a:extLst>
            </p:cNvPr>
            <p:cNvSpPr/>
            <p:nvPr/>
          </p:nvSpPr>
          <p:spPr>
            <a:xfrm>
              <a:off x="5713380" y="3035038"/>
              <a:ext cx="551306" cy="813367"/>
            </a:xfrm>
            <a:custGeom>
              <a:avLst/>
              <a:gdLst>
                <a:gd name="connsiteX0" fmla="*/ 336328 w 551306"/>
                <a:gd name="connsiteY0" fmla="*/ 762665 h 813367"/>
                <a:gd name="connsiteX1" fmla="*/ 13145 w 551306"/>
                <a:gd name="connsiteY1" fmla="*/ 206998 h 813367"/>
                <a:gd name="connsiteX2" fmla="*/ 108014 w 551306"/>
                <a:gd name="connsiteY2" fmla="*/ 0 h 813367"/>
                <a:gd name="connsiteX3" fmla="*/ 0 w 551306"/>
                <a:gd name="connsiteY3" fmla="*/ 213550 h 813367"/>
                <a:gd name="connsiteX4" fmla="*/ 323088 w 551306"/>
                <a:gd name="connsiteY4" fmla="*/ 769122 h 813367"/>
                <a:gd name="connsiteX5" fmla="*/ 551307 w 551306"/>
                <a:gd name="connsiteY5" fmla="*/ 792480 h 813367"/>
                <a:gd name="connsiteX6" fmla="*/ 336233 w 551306"/>
                <a:gd name="connsiteY6" fmla="*/ 762570 h 81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306" h="813367">
                  <a:moveTo>
                    <a:pt x="336328" y="762665"/>
                  </a:moveTo>
                  <a:cubicBezTo>
                    <a:pt x="157829" y="659925"/>
                    <a:pt x="13145" y="411148"/>
                    <a:pt x="13145" y="206998"/>
                  </a:cubicBezTo>
                  <a:cubicBezTo>
                    <a:pt x="13145" y="104828"/>
                    <a:pt x="49435" y="33139"/>
                    <a:pt x="108014" y="0"/>
                  </a:cubicBezTo>
                  <a:cubicBezTo>
                    <a:pt x="41720" y="29530"/>
                    <a:pt x="0" y="103974"/>
                    <a:pt x="0" y="213550"/>
                  </a:cubicBezTo>
                  <a:cubicBezTo>
                    <a:pt x="0" y="417699"/>
                    <a:pt x="144685" y="666477"/>
                    <a:pt x="323088" y="769122"/>
                  </a:cubicBezTo>
                  <a:cubicBezTo>
                    <a:pt x="412147" y="820396"/>
                    <a:pt x="492824" y="825619"/>
                    <a:pt x="551307" y="792480"/>
                  </a:cubicBezTo>
                  <a:cubicBezTo>
                    <a:pt x="494157" y="817928"/>
                    <a:pt x="418814" y="810046"/>
                    <a:pt x="336233" y="762570"/>
                  </a:cubicBezTo>
                  <a:close/>
                </a:path>
              </a:pathLst>
            </a:custGeom>
            <a:gradFill>
              <a:gsLst>
                <a:gs pos="10000">
                  <a:srgbClr val="45108A"/>
                </a:gs>
                <a:gs pos="100000">
                  <a:srgbClr val="7C1DC9"/>
                </a:gs>
              </a:gsLst>
              <a:lin ang="0" scaled="1"/>
            </a:gra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5A586E-C2A3-ED51-37CB-806749907F96}"/>
                </a:ext>
              </a:extLst>
            </p:cNvPr>
            <p:cNvSpPr/>
            <p:nvPr/>
          </p:nvSpPr>
          <p:spPr>
            <a:xfrm>
              <a:off x="6018752" y="3411961"/>
              <a:ext cx="35433" cy="45281"/>
            </a:xfrm>
            <a:custGeom>
              <a:avLst/>
              <a:gdLst>
                <a:gd name="connsiteX0" fmla="*/ 35433 w 35433"/>
                <a:gd name="connsiteY0" fmla="*/ 32801 h 45281"/>
                <a:gd name="connsiteX1" fmla="*/ 17717 w 35433"/>
                <a:gd name="connsiteY1" fmla="*/ 42866 h 45281"/>
                <a:gd name="connsiteX2" fmla="*/ 0 w 35433"/>
                <a:gd name="connsiteY2" fmla="*/ 12481 h 45281"/>
                <a:gd name="connsiteX3" fmla="*/ 17717 w 35433"/>
                <a:gd name="connsiteY3" fmla="*/ 2416 h 45281"/>
                <a:gd name="connsiteX4" fmla="*/ 35433 w 35433"/>
                <a:gd name="connsiteY4" fmla="*/ 32801 h 4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33" h="45281">
                  <a:moveTo>
                    <a:pt x="35433" y="32801"/>
                  </a:moveTo>
                  <a:cubicBezTo>
                    <a:pt x="35433" y="44005"/>
                    <a:pt x="27527" y="48468"/>
                    <a:pt x="17717" y="42866"/>
                  </a:cubicBezTo>
                  <a:cubicBezTo>
                    <a:pt x="7906" y="37264"/>
                    <a:pt x="0" y="23685"/>
                    <a:pt x="0" y="12481"/>
                  </a:cubicBezTo>
                  <a:cubicBezTo>
                    <a:pt x="0" y="1276"/>
                    <a:pt x="7906" y="-3186"/>
                    <a:pt x="17717" y="2416"/>
                  </a:cubicBezTo>
                  <a:cubicBezTo>
                    <a:pt x="27432" y="8018"/>
                    <a:pt x="35433" y="21596"/>
                    <a:pt x="35433" y="32801"/>
                  </a:cubicBezTo>
                  <a:close/>
                </a:path>
              </a:pathLst>
            </a:custGeom>
            <a:gradFill>
              <a:gsLst>
                <a:gs pos="10000">
                  <a:srgbClr val="45108A"/>
                </a:gs>
                <a:gs pos="100000">
                  <a:srgbClr val="7C1DC9"/>
                </a:gs>
              </a:gsLst>
              <a:lin ang="0" scaled="1"/>
            </a:gra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11">
              <a:extLst>
                <a:ext uri="{FF2B5EF4-FFF2-40B4-BE49-F238E27FC236}">
                  <a16:creationId xmlns:a16="http://schemas.microsoft.com/office/drawing/2014/main" id="{B420AD5E-D77B-6CBF-3739-A1E02135534D}"/>
                </a:ext>
              </a:extLst>
            </p:cNvPr>
            <p:cNvGrpSpPr/>
            <p:nvPr/>
          </p:nvGrpSpPr>
          <p:grpSpPr>
            <a:xfrm>
              <a:off x="5741289" y="3050791"/>
              <a:ext cx="600456" cy="767716"/>
              <a:chOff x="5741289" y="3050791"/>
              <a:chExt cx="600456" cy="767716"/>
            </a:xfrm>
            <a:solidFill>
              <a:srgbClr val="AFB6E5"/>
            </a:solidFill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A8395A0-53F5-5401-AA74-E1D6F3085501}"/>
                  </a:ext>
                </a:extLst>
              </p:cNvPr>
              <p:cNvSpPr/>
              <p:nvPr/>
            </p:nvSpPr>
            <p:spPr>
              <a:xfrm>
                <a:off x="6036563" y="3090586"/>
                <a:ext cx="9715" cy="30575"/>
              </a:xfrm>
              <a:custGeom>
                <a:avLst/>
                <a:gdLst>
                  <a:gd name="connsiteX0" fmla="*/ 4858 w 9715"/>
                  <a:gd name="connsiteY0" fmla="*/ 30005 h 30575"/>
                  <a:gd name="connsiteX1" fmla="*/ 4858 w 9715"/>
                  <a:gd name="connsiteY1" fmla="*/ 30005 h 30575"/>
                  <a:gd name="connsiteX2" fmla="*/ 0 w 9715"/>
                  <a:gd name="connsiteY2" fmla="*/ 20700 h 30575"/>
                  <a:gd name="connsiteX3" fmla="*/ 0 w 9715"/>
                  <a:gd name="connsiteY3" fmla="*/ 4273 h 30575"/>
                  <a:gd name="connsiteX4" fmla="*/ 4858 w 9715"/>
                  <a:gd name="connsiteY4" fmla="*/ 570 h 30575"/>
                  <a:gd name="connsiteX5" fmla="*/ 4858 w 9715"/>
                  <a:gd name="connsiteY5" fmla="*/ 570 h 30575"/>
                  <a:gd name="connsiteX6" fmla="*/ 9716 w 9715"/>
                  <a:gd name="connsiteY6" fmla="*/ 9875 h 30575"/>
                  <a:gd name="connsiteX7" fmla="*/ 9716 w 9715"/>
                  <a:gd name="connsiteY7" fmla="*/ 26302 h 30575"/>
                  <a:gd name="connsiteX8" fmla="*/ 4858 w 9715"/>
                  <a:gd name="connsiteY8" fmla="*/ 30005 h 3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15" h="30575">
                    <a:moveTo>
                      <a:pt x="4858" y="30005"/>
                    </a:moveTo>
                    <a:lnTo>
                      <a:pt x="4858" y="30005"/>
                    </a:lnTo>
                    <a:cubicBezTo>
                      <a:pt x="2191" y="28486"/>
                      <a:pt x="0" y="24308"/>
                      <a:pt x="0" y="20700"/>
                    </a:cubicBezTo>
                    <a:lnTo>
                      <a:pt x="0" y="4273"/>
                    </a:lnTo>
                    <a:cubicBezTo>
                      <a:pt x="0" y="665"/>
                      <a:pt x="2191" y="-949"/>
                      <a:pt x="4858" y="570"/>
                    </a:cubicBezTo>
                    <a:lnTo>
                      <a:pt x="4858" y="570"/>
                    </a:lnTo>
                    <a:cubicBezTo>
                      <a:pt x="7525" y="2089"/>
                      <a:pt x="9716" y="6267"/>
                      <a:pt x="9716" y="9875"/>
                    </a:cubicBezTo>
                    <a:lnTo>
                      <a:pt x="9716" y="26302"/>
                    </a:lnTo>
                    <a:cubicBezTo>
                      <a:pt x="9716" y="29910"/>
                      <a:pt x="7525" y="31525"/>
                      <a:pt x="4858" y="30005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4199710-6B7B-C44A-7BDA-93C8CD172E9D}"/>
                  </a:ext>
                </a:extLst>
              </p:cNvPr>
              <p:cNvSpPr/>
              <p:nvPr/>
            </p:nvSpPr>
            <p:spPr>
              <a:xfrm>
                <a:off x="6036563" y="3748042"/>
                <a:ext cx="9715" cy="30575"/>
              </a:xfrm>
              <a:custGeom>
                <a:avLst/>
                <a:gdLst>
                  <a:gd name="connsiteX0" fmla="*/ 4858 w 9715"/>
                  <a:gd name="connsiteY0" fmla="*/ 30005 h 30575"/>
                  <a:gd name="connsiteX1" fmla="*/ 4858 w 9715"/>
                  <a:gd name="connsiteY1" fmla="*/ 30005 h 30575"/>
                  <a:gd name="connsiteX2" fmla="*/ 0 w 9715"/>
                  <a:gd name="connsiteY2" fmla="*/ 20700 h 30575"/>
                  <a:gd name="connsiteX3" fmla="*/ 0 w 9715"/>
                  <a:gd name="connsiteY3" fmla="*/ 4273 h 30575"/>
                  <a:gd name="connsiteX4" fmla="*/ 4858 w 9715"/>
                  <a:gd name="connsiteY4" fmla="*/ 570 h 30575"/>
                  <a:gd name="connsiteX5" fmla="*/ 4858 w 9715"/>
                  <a:gd name="connsiteY5" fmla="*/ 570 h 30575"/>
                  <a:gd name="connsiteX6" fmla="*/ 9716 w 9715"/>
                  <a:gd name="connsiteY6" fmla="*/ 9875 h 30575"/>
                  <a:gd name="connsiteX7" fmla="*/ 9716 w 9715"/>
                  <a:gd name="connsiteY7" fmla="*/ 26302 h 30575"/>
                  <a:gd name="connsiteX8" fmla="*/ 4858 w 9715"/>
                  <a:gd name="connsiteY8" fmla="*/ 30005 h 3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15" h="30575">
                    <a:moveTo>
                      <a:pt x="4858" y="30005"/>
                    </a:moveTo>
                    <a:lnTo>
                      <a:pt x="4858" y="30005"/>
                    </a:lnTo>
                    <a:cubicBezTo>
                      <a:pt x="2191" y="28486"/>
                      <a:pt x="0" y="24308"/>
                      <a:pt x="0" y="20700"/>
                    </a:cubicBezTo>
                    <a:lnTo>
                      <a:pt x="0" y="4273"/>
                    </a:lnTo>
                    <a:cubicBezTo>
                      <a:pt x="0" y="665"/>
                      <a:pt x="2191" y="-949"/>
                      <a:pt x="4858" y="570"/>
                    </a:cubicBezTo>
                    <a:lnTo>
                      <a:pt x="4858" y="570"/>
                    </a:lnTo>
                    <a:cubicBezTo>
                      <a:pt x="7525" y="2089"/>
                      <a:pt x="9716" y="6267"/>
                      <a:pt x="9716" y="9875"/>
                    </a:cubicBezTo>
                    <a:lnTo>
                      <a:pt x="9716" y="26302"/>
                    </a:lnTo>
                    <a:cubicBezTo>
                      <a:pt x="9716" y="29910"/>
                      <a:pt x="7525" y="31525"/>
                      <a:pt x="4858" y="30005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6B242F2F-7EBD-2E54-0A4A-C21F6A5058D4}"/>
                  </a:ext>
                </a:extLst>
              </p:cNvPr>
              <p:cNvSpPr/>
              <p:nvPr/>
            </p:nvSpPr>
            <p:spPr>
              <a:xfrm>
                <a:off x="5741289" y="3258005"/>
                <a:ext cx="25622" cy="22281"/>
              </a:xfrm>
              <a:custGeom>
                <a:avLst/>
                <a:gdLst>
                  <a:gd name="connsiteX0" fmla="*/ 25622 w 25622"/>
                  <a:gd name="connsiteY0" fmla="*/ 18595 h 22281"/>
                  <a:gd name="connsiteX1" fmla="*/ 25622 w 25622"/>
                  <a:gd name="connsiteY1" fmla="*/ 18595 h 22281"/>
                  <a:gd name="connsiteX2" fmla="*/ 21431 w 25622"/>
                  <a:gd name="connsiteY2" fmla="*/ 21728 h 22281"/>
                  <a:gd name="connsiteX3" fmla="*/ 4191 w 25622"/>
                  <a:gd name="connsiteY3" fmla="*/ 11758 h 22281"/>
                  <a:gd name="connsiteX4" fmla="*/ 0 w 25622"/>
                  <a:gd name="connsiteY4" fmla="*/ 3687 h 22281"/>
                  <a:gd name="connsiteX5" fmla="*/ 0 w 25622"/>
                  <a:gd name="connsiteY5" fmla="*/ 3687 h 22281"/>
                  <a:gd name="connsiteX6" fmla="*/ 4191 w 25622"/>
                  <a:gd name="connsiteY6" fmla="*/ 553 h 22281"/>
                  <a:gd name="connsiteX7" fmla="*/ 21431 w 25622"/>
                  <a:gd name="connsiteY7" fmla="*/ 10523 h 22281"/>
                  <a:gd name="connsiteX8" fmla="*/ 25622 w 25622"/>
                  <a:gd name="connsiteY8" fmla="*/ 18595 h 2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22" h="22281">
                    <a:moveTo>
                      <a:pt x="25622" y="18595"/>
                    </a:moveTo>
                    <a:lnTo>
                      <a:pt x="25622" y="18595"/>
                    </a:lnTo>
                    <a:cubicBezTo>
                      <a:pt x="25622" y="21728"/>
                      <a:pt x="23717" y="23152"/>
                      <a:pt x="21431" y="21728"/>
                    </a:cubicBezTo>
                    <a:lnTo>
                      <a:pt x="4191" y="11758"/>
                    </a:lnTo>
                    <a:cubicBezTo>
                      <a:pt x="1905" y="10429"/>
                      <a:pt x="0" y="6820"/>
                      <a:pt x="0" y="3687"/>
                    </a:cubicBezTo>
                    <a:lnTo>
                      <a:pt x="0" y="3687"/>
                    </a:lnTo>
                    <a:cubicBezTo>
                      <a:pt x="0" y="553"/>
                      <a:pt x="1905" y="-871"/>
                      <a:pt x="4191" y="553"/>
                    </a:cubicBezTo>
                    <a:lnTo>
                      <a:pt x="21431" y="10523"/>
                    </a:lnTo>
                    <a:cubicBezTo>
                      <a:pt x="23717" y="11853"/>
                      <a:pt x="25622" y="15461"/>
                      <a:pt x="25622" y="18595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D6FEDBB-DE11-E3BF-8C9B-096C410AF7B2}"/>
                  </a:ext>
                </a:extLst>
              </p:cNvPr>
              <p:cNvSpPr/>
              <p:nvPr/>
            </p:nvSpPr>
            <p:spPr>
              <a:xfrm>
                <a:off x="6316122" y="3588822"/>
                <a:ext cx="25622" cy="22281"/>
              </a:xfrm>
              <a:custGeom>
                <a:avLst/>
                <a:gdLst>
                  <a:gd name="connsiteX0" fmla="*/ 25622 w 25622"/>
                  <a:gd name="connsiteY0" fmla="*/ 18595 h 22281"/>
                  <a:gd name="connsiteX1" fmla="*/ 25622 w 25622"/>
                  <a:gd name="connsiteY1" fmla="*/ 18595 h 22281"/>
                  <a:gd name="connsiteX2" fmla="*/ 21431 w 25622"/>
                  <a:gd name="connsiteY2" fmla="*/ 21728 h 22281"/>
                  <a:gd name="connsiteX3" fmla="*/ 4191 w 25622"/>
                  <a:gd name="connsiteY3" fmla="*/ 11758 h 22281"/>
                  <a:gd name="connsiteX4" fmla="*/ 0 w 25622"/>
                  <a:gd name="connsiteY4" fmla="*/ 3687 h 22281"/>
                  <a:gd name="connsiteX5" fmla="*/ 0 w 25622"/>
                  <a:gd name="connsiteY5" fmla="*/ 3687 h 22281"/>
                  <a:gd name="connsiteX6" fmla="*/ 4191 w 25622"/>
                  <a:gd name="connsiteY6" fmla="*/ 553 h 22281"/>
                  <a:gd name="connsiteX7" fmla="*/ 21431 w 25622"/>
                  <a:gd name="connsiteY7" fmla="*/ 10524 h 22281"/>
                  <a:gd name="connsiteX8" fmla="*/ 25622 w 25622"/>
                  <a:gd name="connsiteY8" fmla="*/ 18595 h 2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22" h="22281">
                    <a:moveTo>
                      <a:pt x="25622" y="18595"/>
                    </a:moveTo>
                    <a:lnTo>
                      <a:pt x="25622" y="18595"/>
                    </a:lnTo>
                    <a:cubicBezTo>
                      <a:pt x="25622" y="21728"/>
                      <a:pt x="23717" y="23152"/>
                      <a:pt x="21431" y="21728"/>
                    </a:cubicBezTo>
                    <a:lnTo>
                      <a:pt x="4191" y="11758"/>
                    </a:lnTo>
                    <a:cubicBezTo>
                      <a:pt x="1905" y="10429"/>
                      <a:pt x="0" y="6820"/>
                      <a:pt x="0" y="3687"/>
                    </a:cubicBezTo>
                    <a:lnTo>
                      <a:pt x="0" y="3687"/>
                    </a:lnTo>
                    <a:cubicBezTo>
                      <a:pt x="0" y="553"/>
                      <a:pt x="1905" y="-871"/>
                      <a:pt x="4191" y="553"/>
                    </a:cubicBezTo>
                    <a:lnTo>
                      <a:pt x="21431" y="10524"/>
                    </a:lnTo>
                    <a:cubicBezTo>
                      <a:pt x="23717" y="11853"/>
                      <a:pt x="25622" y="15461"/>
                      <a:pt x="25622" y="18595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FEF3848-C7D4-88ED-2AAC-2F6139046CD0}"/>
                  </a:ext>
                </a:extLst>
              </p:cNvPr>
              <p:cNvSpPr/>
              <p:nvPr/>
            </p:nvSpPr>
            <p:spPr>
              <a:xfrm>
                <a:off x="5888845" y="3050791"/>
                <a:ext cx="17783" cy="32872"/>
              </a:xfrm>
              <a:custGeom>
                <a:avLst/>
                <a:gdLst>
                  <a:gd name="connsiteX0" fmla="*/ 15321 w 17783"/>
                  <a:gd name="connsiteY0" fmla="*/ 32863 h 32872"/>
                  <a:gd name="connsiteX1" fmla="*/ 15321 w 17783"/>
                  <a:gd name="connsiteY1" fmla="*/ 32863 h 32872"/>
                  <a:gd name="connsiteX2" fmla="*/ 8654 w 17783"/>
                  <a:gd name="connsiteY2" fmla="*/ 26976 h 32872"/>
                  <a:gd name="connsiteX3" fmla="*/ 653 w 17783"/>
                  <a:gd name="connsiteY3" fmla="*/ 6656 h 32872"/>
                  <a:gd name="connsiteX4" fmla="*/ 2462 w 17783"/>
                  <a:gd name="connsiteY4" fmla="*/ 10 h 32872"/>
                  <a:gd name="connsiteX5" fmla="*/ 2462 w 17783"/>
                  <a:gd name="connsiteY5" fmla="*/ 10 h 32872"/>
                  <a:gd name="connsiteX6" fmla="*/ 9130 w 17783"/>
                  <a:gd name="connsiteY6" fmla="*/ 5897 h 32872"/>
                  <a:gd name="connsiteX7" fmla="*/ 17131 w 17783"/>
                  <a:gd name="connsiteY7" fmla="*/ 26217 h 32872"/>
                  <a:gd name="connsiteX8" fmla="*/ 15321 w 17783"/>
                  <a:gd name="connsiteY8" fmla="*/ 32863 h 3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83" h="32872">
                    <a:moveTo>
                      <a:pt x="15321" y="32863"/>
                    </a:moveTo>
                    <a:lnTo>
                      <a:pt x="15321" y="32863"/>
                    </a:lnTo>
                    <a:cubicBezTo>
                      <a:pt x="12940" y="33053"/>
                      <a:pt x="9987" y="30395"/>
                      <a:pt x="8654" y="26976"/>
                    </a:cubicBezTo>
                    <a:lnTo>
                      <a:pt x="653" y="6656"/>
                    </a:lnTo>
                    <a:cubicBezTo>
                      <a:pt x="-681" y="3238"/>
                      <a:pt x="81" y="199"/>
                      <a:pt x="2462" y="10"/>
                    </a:cubicBezTo>
                    <a:lnTo>
                      <a:pt x="2462" y="10"/>
                    </a:lnTo>
                    <a:cubicBezTo>
                      <a:pt x="4844" y="-180"/>
                      <a:pt x="7796" y="2478"/>
                      <a:pt x="9130" y="5897"/>
                    </a:cubicBezTo>
                    <a:lnTo>
                      <a:pt x="17131" y="26217"/>
                    </a:lnTo>
                    <a:cubicBezTo>
                      <a:pt x="18464" y="29635"/>
                      <a:pt x="17702" y="32674"/>
                      <a:pt x="15321" y="32863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A8585C8-9790-47A4-582A-69A49D7E70B0}"/>
                  </a:ext>
                </a:extLst>
              </p:cNvPr>
              <p:cNvSpPr/>
              <p:nvPr/>
            </p:nvSpPr>
            <p:spPr>
              <a:xfrm>
                <a:off x="6176214" y="3785634"/>
                <a:ext cx="17783" cy="32872"/>
              </a:xfrm>
              <a:custGeom>
                <a:avLst/>
                <a:gdLst>
                  <a:gd name="connsiteX0" fmla="*/ 15321 w 17783"/>
                  <a:gd name="connsiteY0" fmla="*/ 32863 h 32872"/>
                  <a:gd name="connsiteX1" fmla="*/ 15321 w 17783"/>
                  <a:gd name="connsiteY1" fmla="*/ 32863 h 32872"/>
                  <a:gd name="connsiteX2" fmla="*/ 8654 w 17783"/>
                  <a:gd name="connsiteY2" fmla="*/ 26976 h 32872"/>
                  <a:gd name="connsiteX3" fmla="*/ 653 w 17783"/>
                  <a:gd name="connsiteY3" fmla="*/ 6656 h 32872"/>
                  <a:gd name="connsiteX4" fmla="*/ 2462 w 17783"/>
                  <a:gd name="connsiteY4" fmla="*/ 10 h 32872"/>
                  <a:gd name="connsiteX5" fmla="*/ 2462 w 17783"/>
                  <a:gd name="connsiteY5" fmla="*/ 10 h 32872"/>
                  <a:gd name="connsiteX6" fmla="*/ 9130 w 17783"/>
                  <a:gd name="connsiteY6" fmla="*/ 5897 h 32872"/>
                  <a:gd name="connsiteX7" fmla="*/ 17131 w 17783"/>
                  <a:gd name="connsiteY7" fmla="*/ 26217 h 32872"/>
                  <a:gd name="connsiteX8" fmla="*/ 15321 w 17783"/>
                  <a:gd name="connsiteY8" fmla="*/ 32863 h 3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83" h="32872">
                    <a:moveTo>
                      <a:pt x="15321" y="32863"/>
                    </a:moveTo>
                    <a:lnTo>
                      <a:pt x="15321" y="32863"/>
                    </a:lnTo>
                    <a:cubicBezTo>
                      <a:pt x="12940" y="33053"/>
                      <a:pt x="9987" y="30395"/>
                      <a:pt x="8654" y="26976"/>
                    </a:cubicBezTo>
                    <a:lnTo>
                      <a:pt x="653" y="6656"/>
                    </a:lnTo>
                    <a:cubicBezTo>
                      <a:pt x="-681" y="3238"/>
                      <a:pt x="81" y="200"/>
                      <a:pt x="2462" y="10"/>
                    </a:cubicBezTo>
                    <a:lnTo>
                      <a:pt x="2462" y="10"/>
                    </a:lnTo>
                    <a:cubicBezTo>
                      <a:pt x="4844" y="-180"/>
                      <a:pt x="7796" y="2478"/>
                      <a:pt x="9130" y="5897"/>
                    </a:cubicBezTo>
                    <a:lnTo>
                      <a:pt x="17131" y="26217"/>
                    </a:lnTo>
                    <a:cubicBezTo>
                      <a:pt x="18464" y="29635"/>
                      <a:pt x="17702" y="32674"/>
                      <a:pt x="15321" y="32863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F05C676-7A7A-B1EA-236D-8537BFC7E25D}"/>
                  </a:ext>
                </a:extLst>
              </p:cNvPr>
              <p:cNvSpPr/>
              <p:nvPr/>
            </p:nvSpPr>
            <p:spPr>
              <a:xfrm>
                <a:off x="5780736" y="3448930"/>
                <a:ext cx="23593" cy="13692"/>
              </a:xfrm>
              <a:custGeom>
                <a:avLst/>
                <a:gdLst>
                  <a:gd name="connsiteX0" fmla="*/ 22941 w 23593"/>
                  <a:gd name="connsiteY0" fmla="*/ 5897 h 13692"/>
                  <a:gd name="connsiteX1" fmla="*/ 22941 w 23593"/>
                  <a:gd name="connsiteY1" fmla="*/ 5897 h 13692"/>
                  <a:gd name="connsiteX2" fmla="*/ 21131 w 23593"/>
                  <a:gd name="connsiteY2" fmla="*/ 12543 h 13692"/>
                  <a:gd name="connsiteX3" fmla="*/ 7320 w 23593"/>
                  <a:gd name="connsiteY3" fmla="*/ 13683 h 13692"/>
                  <a:gd name="connsiteX4" fmla="*/ 653 w 23593"/>
                  <a:gd name="connsiteY4" fmla="*/ 7796 h 13692"/>
                  <a:gd name="connsiteX5" fmla="*/ 653 w 23593"/>
                  <a:gd name="connsiteY5" fmla="*/ 7796 h 13692"/>
                  <a:gd name="connsiteX6" fmla="*/ 2462 w 23593"/>
                  <a:gd name="connsiteY6" fmla="*/ 1149 h 13692"/>
                  <a:gd name="connsiteX7" fmla="*/ 16274 w 23593"/>
                  <a:gd name="connsiteY7" fmla="*/ 10 h 13692"/>
                  <a:gd name="connsiteX8" fmla="*/ 22941 w 23593"/>
                  <a:gd name="connsiteY8" fmla="*/ 5897 h 1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593" h="13692">
                    <a:moveTo>
                      <a:pt x="22941" y="5897"/>
                    </a:moveTo>
                    <a:lnTo>
                      <a:pt x="22941" y="5897"/>
                    </a:lnTo>
                    <a:cubicBezTo>
                      <a:pt x="24275" y="9315"/>
                      <a:pt x="23513" y="12354"/>
                      <a:pt x="21131" y="12543"/>
                    </a:cubicBezTo>
                    <a:lnTo>
                      <a:pt x="7320" y="13683"/>
                    </a:lnTo>
                    <a:cubicBezTo>
                      <a:pt x="4939" y="13873"/>
                      <a:pt x="1986" y="11214"/>
                      <a:pt x="653" y="7796"/>
                    </a:cubicBezTo>
                    <a:lnTo>
                      <a:pt x="653" y="7796"/>
                    </a:lnTo>
                    <a:cubicBezTo>
                      <a:pt x="-681" y="4377"/>
                      <a:pt x="81" y="1339"/>
                      <a:pt x="2462" y="1149"/>
                    </a:cubicBezTo>
                    <a:lnTo>
                      <a:pt x="16274" y="10"/>
                    </a:lnTo>
                    <a:cubicBezTo>
                      <a:pt x="18655" y="-180"/>
                      <a:pt x="21608" y="2478"/>
                      <a:pt x="22941" y="5897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052EA84-04DC-891C-530A-30C46EA79B85}"/>
                  </a:ext>
                </a:extLst>
              </p:cNvPr>
              <p:cNvSpPr/>
              <p:nvPr/>
            </p:nvSpPr>
            <p:spPr>
              <a:xfrm>
                <a:off x="6278513" y="3406676"/>
                <a:ext cx="23593" cy="13692"/>
              </a:xfrm>
              <a:custGeom>
                <a:avLst/>
                <a:gdLst>
                  <a:gd name="connsiteX0" fmla="*/ 22941 w 23593"/>
                  <a:gd name="connsiteY0" fmla="*/ 5897 h 13692"/>
                  <a:gd name="connsiteX1" fmla="*/ 22941 w 23593"/>
                  <a:gd name="connsiteY1" fmla="*/ 5897 h 13692"/>
                  <a:gd name="connsiteX2" fmla="*/ 21131 w 23593"/>
                  <a:gd name="connsiteY2" fmla="*/ 12543 h 13692"/>
                  <a:gd name="connsiteX3" fmla="*/ 7320 w 23593"/>
                  <a:gd name="connsiteY3" fmla="*/ 13683 h 13692"/>
                  <a:gd name="connsiteX4" fmla="*/ 653 w 23593"/>
                  <a:gd name="connsiteY4" fmla="*/ 7796 h 13692"/>
                  <a:gd name="connsiteX5" fmla="*/ 653 w 23593"/>
                  <a:gd name="connsiteY5" fmla="*/ 7796 h 13692"/>
                  <a:gd name="connsiteX6" fmla="*/ 2462 w 23593"/>
                  <a:gd name="connsiteY6" fmla="*/ 1149 h 13692"/>
                  <a:gd name="connsiteX7" fmla="*/ 16274 w 23593"/>
                  <a:gd name="connsiteY7" fmla="*/ 10 h 13692"/>
                  <a:gd name="connsiteX8" fmla="*/ 22941 w 23593"/>
                  <a:gd name="connsiteY8" fmla="*/ 5897 h 1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593" h="13692">
                    <a:moveTo>
                      <a:pt x="22941" y="5897"/>
                    </a:moveTo>
                    <a:lnTo>
                      <a:pt x="22941" y="5897"/>
                    </a:lnTo>
                    <a:cubicBezTo>
                      <a:pt x="24275" y="9315"/>
                      <a:pt x="23513" y="12353"/>
                      <a:pt x="21131" y="12543"/>
                    </a:cubicBezTo>
                    <a:lnTo>
                      <a:pt x="7320" y="13683"/>
                    </a:lnTo>
                    <a:cubicBezTo>
                      <a:pt x="4939" y="13873"/>
                      <a:pt x="1986" y="11214"/>
                      <a:pt x="653" y="7796"/>
                    </a:cubicBezTo>
                    <a:lnTo>
                      <a:pt x="653" y="7796"/>
                    </a:lnTo>
                    <a:cubicBezTo>
                      <a:pt x="-681" y="4377"/>
                      <a:pt x="81" y="1339"/>
                      <a:pt x="2462" y="1149"/>
                    </a:cubicBezTo>
                    <a:lnTo>
                      <a:pt x="16274" y="10"/>
                    </a:lnTo>
                    <a:cubicBezTo>
                      <a:pt x="18655" y="-180"/>
                      <a:pt x="21608" y="2478"/>
                      <a:pt x="22941" y="5897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D29D951-AE7E-4389-2ED0-90F216FBC175}"/>
                  </a:ext>
                </a:extLst>
              </p:cNvPr>
              <p:cNvSpPr/>
              <p:nvPr/>
            </p:nvSpPr>
            <p:spPr>
              <a:xfrm>
                <a:off x="5780736" y="3112240"/>
                <a:ext cx="23593" cy="29521"/>
              </a:xfrm>
              <a:custGeom>
                <a:avLst/>
                <a:gdLst>
                  <a:gd name="connsiteX0" fmla="*/ 22941 w 23593"/>
                  <a:gd name="connsiteY0" fmla="*/ 28482 h 29521"/>
                  <a:gd name="connsiteX1" fmla="*/ 22941 w 23593"/>
                  <a:gd name="connsiteY1" fmla="*/ 28482 h 29521"/>
                  <a:gd name="connsiteX2" fmla="*/ 16274 w 23593"/>
                  <a:gd name="connsiteY2" fmla="*/ 26677 h 29521"/>
                  <a:gd name="connsiteX3" fmla="*/ 2462 w 23593"/>
                  <a:gd name="connsiteY3" fmla="*/ 9681 h 29521"/>
                  <a:gd name="connsiteX4" fmla="*/ 653 w 23593"/>
                  <a:gd name="connsiteY4" fmla="*/ 1040 h 29521"/>
                  <a:gd name="connsiteX5" fmla="*/ 653 w 23593"/>
                  <a:gd name="connsiteY5" fmla="*/ 1040 h 29521"/>
                  <a:gd name="connsiteX6" fmla="*/ 7320 w 23593"/>
                  <a:gd name="connsiteY6" fmla="*/ 2844 h 29521"/>
                  <a:gd name="connsiteX7" fmla="*/ 21131 w 23593"/>
                  <a:gd name="connsiteY7" fmla="*/ 19841 h 29521"/>
                  <a:gd name="connsiteX8" fmla="*/ 22941 w 23593"/>
                  <a:gd name="connsiteY8" fmla="*/ 28482 h 29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593" h="29521">
                    <a:moveTo>
                      <a:pt x="22941" y="28482"/>
                    </a:moveTo>
                    <a:lnTo>
                      <a:pt x="22941" y="28482"/>
                    </a:lnTo>
                    <a:cubicBezTo>
                      <a:pt x="21608" y="30381"/>
                      <a:pt x="18560" y="29621"/>
                      <a:pt x="16274" y="26677"/>
                    </a:cubicBezTo>
                    <a:lnTo>
                      <a:pt x="2462" y="9681"/>
                    </a:lnTo>
                    <a:cubicBezTo>
                      <a:pt x="81" y="6832"/>
                      <a:pt x="-681" y="2939"/>
                      <a:pt x="653" y="1040"/>
                    </a:cubicBezTo>
                    <a:lnTo>
                      <a:pt x="653" y="1040"/>
                    </a:lnTo>
                    <a:cubicBezTo>
                      <a:pt x="1986" y="-859"/>
                      <a:pt x="5034" y="-99"/>
                      <a:pt x="7320" y="2844"/>
                    </a:cubicBezTo>
                    <a:lnTo>
                      <a:pt x="21131" y="19841"/>
                    </a:lnTo>
                    <a:cubicBezTo>
                      <a:pt x="23513" y="22689"/>
                      <a:pt x="24275" y="26583"/>
                      <a:pt x="22941" y="28482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09A9F931-28FF-D0AA-A784-759018E1A875}"/>
                  </a:ext>
                </a:extLst>
              </p:cNvPr>
              <p:cNvSpPr/>
              <p:nvPr/>
            </p:nvSpPr>
            <p:spPr>
              <a:xfrm>
                <a:off x="6278513" y="3727537"/>
                <a:ext cx="23593" cy="29521"/>
              </a:xfrm>
              <a:custGeom>
                <a:avLst/>
                <a:gdLst>
                  <a:gd name="connsiteX0" fmla="*/ 22941 w 23593"/>
                  <a:gd name="connsiteY0" fmla="*/ 28482 h 29521"/>
                  <a:gd name="connsiteX1" fmla="*/ 22941 w 23593"/>
                  <a:gd name="connsiteY1" fmla="*/ 28482 h 29521"/>
                  <a:gd name="connsiteX2" fmla="*/ 16274 w 23593"/>
                  <a:gd name="connsiteY2" fmla="*/ 26677 h 29521"/>
                  <a:gd name="connsiteX3" fmla="*/ 2462 w 23593"/>
                  <a:gd name="connsiteY3" fmla="*/ 9681 h 29521"/>
                  <a:gd name="connsiteX4" fmla="*/ 653 w 23593"/>
                  <a:gd name="connsiteY4" fmla="*/ 1040 h 29521"/>
                  <a:gd name="connsiteX5" fmla="*/ 653 w 23593"/>
                  <a:gd name="connsiteY5" fmla="*/ 1040 h 29521"/>
                  <a:gd name="connsiteX6" fmla="*/ 7320 w 23593"/>
                  <a:gd name="connsiteY6" fmla="*/ 2844 h 29521"/>
                  <a:gd name="connsiteX7" fmla="*/ 21131 w 23593"/>
                  <a:gd name="connsiteY7" fmla="*/ 19841 h 29521"/>
                  <a:gd name="connsiteX8" fmla="*/ 22941 w 23593"/>
                  <a:gd name="connsiteY8" fmla="*/ 28482 h 29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593" h="29521">
                    <a:moveTo>
                      <a:pt x="22941" y="28482"/>
                    </a:moveTo>
                    <a:lnTo>
                      <a:pt x="22941" y="28482"/>
                    </a:lnTo>
                    <a:cubicBezTo>
                      <a:pt x="21608" y="30381"/>
                      <a:pt x="18560" y="29621"/>
                      <a:pt x="16274" y="26677"/>
                    </a:cubicBezTo>
                    <a:lnTo>
                      <a:pt x="2462" y="9681"/>
                    </a:lnTo>
                    <a:cubicBezTo>
                      <a:pt x="81" y="6832"/>
                      <a:pt x="-681" y="2939"/>
                      <a:pt x="653" y="1040"/>
                    </a:cubicBezTo>
                    <a:lnTo>
                      <a:pt x="653" y="1040"/>
                    </a:lnTo>
                    <a:cubicBezTo>
                      <a:pt x="1986" y="-859"/>
                      <a:pt x="5034" y="-99"/>
                      <a:pt x="7320" y="2844"/>
                    </a:cubicBezTo>
                    <a:lnTo>
                      <a:pt x="21131" y="19841"/>
                    </a:lnTo>
                    <a:cubicBezTo>
                      <a:pt x="23513" y="22689"/>
                      <a:pt x="24275" y="26582"/>
                      <a:pt x="22941" y="28482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0D428C7-75B4-8617-F81A-22A01A6ED3CF}"/>
                  </a:ext>
                </a:extLst>
              </p:cNvPr>
              <p:cNvSpPr/>
              <p:nvPr/>
            </p:nvSpPr>
            <p:spPr>
              <a:xfrm>
                <a:off x="5888845" y="3624703"/>
                <a:ext cx="17783" cy="23729"/>
              </a:xfrm>
              <a:custGeom>
                <a:avLst/>
                <a:gdLst>
                  <a:gd name="connsiteX0" fmla="*/ 15321 w 17783"/>
                  <a:gd name="connsiteY0" fmla="*/ 2844 h 23729"/>
                  <a:gd name="connsiteX1" fmla="*/ 15321 w 17783"/>
                  <a:gd name="connsiteY1" fmla="*/ 2844 h 23729"/>
                  <a:gd name="connsiteX2" fmla="*/ 17131 w 17783"/>
                  <a:gd name="connsiteY2" fmla="*/ 11485 h 23729"/>
                  <a:gd name="connsiteX3" fmla="*/ 9130 w 17783"/>
                  <a:gd name="connsiteY3" fmla="*/ 22689 h 23729"/>
                  <a:gd name="connsiteX4" fmla="*/ 2462 w 17783"/>
                  <a:gd name="connsiteY4" fmla="*/ 20885 h 23729"/>
                  <a:gd name="connsiteX5" fmla="*/ 2462 w 17783"/>
                  <a:gd name="connsiteY5" fmla="*/ 20885 h 23729"/>
                  <a:gd name="connsiteX6" fmla="*/ 653 w 17783"/>
                  <a:gd name="connsiteY6" fmla="*/ 12245 h 23729"/>
                  <a:gd name="connsiteX7" fmla="*/ 8654 w 17783"/>
                  <a:gd name="connsiteY7" fmla="*/ 1040 h 23729"/>
                  <a:gd name="connsiteX8" fmla="*/ 15321 w 17783"/>
                  <a:gd name="connsiteY8" fmla="*/ 2844 h 2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83" h="23729">
                    <a:moveTo>
                      <a:pt x="15321" y="2844"/>
                    </a:moveTo>
                    <a:lnTo>
                      <a:pt x="15321" y="2844"/>
                    </a:lnTo>
                    <a:cubicBezTo>
                      <a:pt x="17702" y="5693"/>
                      <a:pt x="18464" y="9586"/>
                      <a:pt x="17131" y="11485"/>
                    </a:cubicBezTo>
                    <a:lnTo>
                      <a:pt x="9130" y="22689"/>
                    </a:lnTo>
                    <a:cubicBezTo>
                      <a:pt x="7796" y="24588"/>
                      <a:pt x="4748" y="23829"/>
                      <a:pt x="2462" y="20885"/>
                    </a:cubicBezTo>
                    <a:lnTo>
                      <a:pt x="2462" y="20885"/>
                    </a:lnTo>
                    <a:cubicBezTo>
                      <a:pt x="81" y="18037"/>
                      <a:pt x="-681" y="14144"/>
                      <a:pt x="653" y="12245"/>
                    </a:cubicBezTo>
                    <a:lnTo>
                      <a:pt x="8654" y="1040"/>
                    </a:lnTo>
                    <a:cubicBezTo>
                      <a:pt x="9987" y="-859"/>
                      <a:pt x="13035" y="-99"/>
                      <a:pt x="15321" y="2844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43254702-4997-4B51-793B-F5416DA129BE}"/>
                  </a:ext>
                </a:extLst>
              </p:cNvPr>
              <p:cNvSpPr/>
              <p:nvPr/>
            </p:nvSpPr>
            <p:spPr>
              <a:xfrm>
                <a:off x="6176214" y="3220676"/>
                <a:ext cx="17783" cy="23729"/>
              </a:xfrm>
              <a:custGeom>
                <a:avLst/>
                <a:gdLst>
                  <a:gd name="connsiteX0" fmla="*/ 15321 w 17783"/>
                  <a:gd name="connsiteY0" fmla="*/ 2844 h 23729"/>
                  <a:gd name="connsiteX1" fmla="*/ 15321 w 17783"/>
                  <a:gd name="connsiteY1" fmla="*/ 2844 h 23729"/>
                  <a:gd name="connsiteX2" fmla="*/ 17131 w 17783"/>
                  <a:gd name="connsiteY2" fmla="*/ 11485 h 23729"/>
                  <a:gd name="connsiteX3" fmla="*/ 9130 w 17783"/>
                  <a:gd name="connsiteY3" fmla="*/ 22689 h 23729"/>
                  <a:gd name="connsiteX4" fmla="*/ 2462 w 17783"/>
                  <a:gd name="connsiteY4" fmla="*/ 20885 h 23729"/>
                  <a:gd name="connsiteX5" fmla="*/ 2462 w 17783"/>
                  <a:gd name="connsiteY5" fmla="*/ 20885 h 23729"/>
                  <a:gd name="connsiteX6" fmla="*/ 653 w 17783"/>
                  <a:gd name="connsiteY6" fmla="*/ 12245 h 23729"/>
                  <a:gd name="connsiteX7" fmla="*/ 8654 w 17783"/>
                  <a:gd name="connsiteY7" fmla="*/ 1040 h 23729"/>
                  <a:gd name="connsiteX8" fmla="*/ 15321 w 17783"/>
                  <a:gd name="connsiteY8" fmla="*/ 2844 h 2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83" h="23729">
                    <a:moveTo>
                      <a:pt x="15321" y="2844"/>
                    </a:moveTo>
                    <a:lnTo>
                      <a:pt x="15321" y="2844"/>
                    </a:lnTo>
                    <a:cubicBezTo>
                      <a:pt x="17702" y="5693"/>
                      <a:pt x="18464" y="9586"/>
                      <a:pt x="17131" y="11485"/>
                    </a:cubicBezTo>
                    <a:lnTo>
                      <a:pt x="9130" y="22689"/>
                    </a:lnTo>
                    <a:cubicBezTo>
                      <a:pt x="7796" y="24589"/>
                      <a:pt x="4748" y="23829"/>
                      <a:pt x="2462" y="20885"/>
                    </a:cubicBezTo>
                    <a:lnTo>
                      <a:pt x="2462" y="20885"/>
                    </a:lnTo>
                    <a:cubicBezTo>
                      <a:pt x="81" y="18037"/>
                      <a:pt x="-681" y="14144"/>
                      <a:pt x="653" y="12245"/>
                    </a:cubicBezTo>
                    <a:lnTo>
                      <a:pt x="8654" y="1040"/>
                    </a:lnTo>
                    <a:cubicBezTo>
                      <a:pt x="9987" y="-859"/>
                      <a:pt x="13035" y="-99"/>
                      <a:pt x="15321" y="2844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rgbClr val="12F2F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896111D-968E-EA09-B8BE-93CC13398E55}"/>
                </a:ext>
              </a:extLst>
            </p:cNvPr>
            <p:cNvSpPr/>
            <p:nvPr/>
          </p:nvSpPr>
          <p:spPr>
            <a:xfrm>
              <a:off x="6027991" y="3169587"/>
              <a:ext cx="17049" cy="282770"/>
            </a:xfrm>
            <a:custGeom>
              <a:avLst/>
              <a:gdLst>
                <a:gd name="connsiteX0" fmla="*/ 17050 w 17049"/>
                <a:gd name="connsiteY0" fmla="*/ 282771 h 282770"/>
                <a:gd name="connsiteX1" fmla="*/ 0 w 17049"/>
                <a:gd name="connsiteY1" fmla="*/ 272896 h 282770"/>
                <a:gd name="connsiteX2" fmla="*/ 0 w 17049"/>
                <a:gd name="connsiteY2" fmla="*/ 0 h 282770"/>
                <a:gd name="connsiteX3" fmla="*/ 17050 w 17049"/>
                <a:gd name="connsiteY3" fmla="*/ 9875 h 282770"/>
                <a:gd name="connsiteX4" fmla="*/ 17050 w 17049"/>
                <a:gd name="connsiteY4" fmla="*/ 282771 h 28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9" h="282770">
                  <a:moveTo>
                    <a:pt x="17050" y="282771"/>
                  </a:moveTo>
                  <a:lnTo>
                    <a:pt x="0" y="272896"/>
                  </a:lnTo>
                  <a:lnTo>
                    <a:pt x="0" y="0"/>
                  </a:lnTo>
                  <a:lnTo>
                    <a:pt x="17050" y="9875"/>
                  </a:lnTo>
                  <a:lnTo>
                    <a:pt x="17050" y="282771"/>
                  </a:lnTo>
                  <a:close/>
                </a:path>
              </a:pathLst>
            </a:custGeom>
            <a:gradFill>
              <a:gsLst>
                <a:gs pos="10000">
                  <a:srgbClr val="45108A"/>
                </a:gs>
                <a:gs pos="100000">
                  <a:srgbClr val="7C1DC9"/>
                </a:gs>
              </a:gsLst>
              <a:lin ang="0" scaled="1"/>
            </a:gra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7B452E4-5C0E-45E8-94D7-4DD2D9893C41}"/>
                </a:ext>
              </a:extLst>
            </p:cNvPr>
            <p:cNvSpPr/>
            <p:nvPr/>
          </p:nvSpPr>
          <p:spPr>
            <a:xfrm>
              <a:off x="6034278" y="3430994"/>
              <a:ext cx="236124" cy="292740"/>
            </a:xfrm>
            <a:custGeom>
              <a:avLst/>
              <a:gdLst>
                <a:gd name="connsiteX0" fmla="*/ 5239 w 236124"/>
                <a:gd name="connsiteY0" fmla="*/ 0 h 292740"/>
                <a:gd name="connsiteX1" fmla="*/ 0 w 236124"/>
                <a:gd name="connsiteY1" fmla="*/ 7311 h 292740"/>
                <a:gd name="connsiteX2" fmla="*/ 230886 w 236124"/>
                <a:gd name="connsiteY2" fmla="*/ 292741 h 292740"/>
                <a:gd name="connsiteX3" fmla="*/ 236125 w 236124"/>
                <a:gd name="connsiteY3" fmla="*/ 285335 h 292740"/>
                <a:gd name="connsiteX4" fmla="*/ 5239 w 236124"/>
                <a:gd name="connsiteY4" fmla="*/ 0 h 29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124" h="292740">
                  <a:moveTo>
                    <a:pt x="5239" y="0"/>
                  </a:moveTo>
                  <a:lnTo>
                    <a:pt x="0" y="7311"/>
                  </a:lnTo>
                  <a:lnTo>
                    <a:pt x="230886" y="292741"/>
                  </a:lnTo>
                  <a:lnTo>
                    <a:pt x="236125" y="285335"/>
                  </a:lnTo>
                  <a:lnTo>
                    <a:pt x="5239" y="0"/>
                  </a:lnTo>
                  <a:close/>
                </a:path>
              </a:pathLst>
            </a:custGeom>
            <a:gradFill>
              <a:gsLst>
                <a:gs pos="10000">
                  <a:srgbClr val="45108A"/>
                </a:gs>
                <a:gs pos="100000">
                  <a:srgbClr val="7C1DC9"/>
                </a:gs>
              </a:gsLst>
              <a:lin ang="0" scaled="1"/>
            </a:gra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B8EF027-3928-CCB0-E225-CF293916080D}"/>
                </a:ext>
              </a:extLst>
            </p:cNvPr>
            <p:cNvSpPr/>
            <p:nvPr/>
          </p:nvSpPr>
          <p:spPr>
            <a:xfrm>
              <a:off x="6027610" y="3423350"/>
              <a:ext cx="17716" cy="22599"/>
            </a:xfrm>
            <a:custGeom>
              <a:avLst/>
              <a:gdLst>
                <a:gd name="connsiteX0" fmla="*/ 17717 w 17716"/>
                <a:gd name="connsiteY0" fmla="*/ 16380 h 22599"/>
                <a:gd name="connsiteX1" fmla="*/ 8858 w 17716"/>
                <a:gd name="connsiteY1" fmla="*/ 21412 h 22599"/>
                <a:gd name="connsiteX2" fmla="*/ 0 w 17716"/>
                <a:gd name="connsiteY2" fmla="*/ 6220 h 22599"/>
                <a:gd name="connsiteX3" fmla="*/ 8858 w 17716"/>
                <a:gd name="connsiteY3" fmla="*/ 1187 h 22599"/>
                <a:gd name="connsiteX4" fmla="*/ 17717 w 17716"/>
                <a:gd name="connsiteY4" fmla="*/ 16380 h 2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16" h="22599">
                  <a:moveTo>
                    <a:pt x="17717" y="16380"/>
                  </a:moveTo>
                  <a:cubicBezTo>
                    <a:pt x="17717" y="21982"/>
                    <a:pt x="13716" y="24166"/>
                    <a:pt x="8858" y="21412"/>
                  </a:cubicBezTo>
                  <a:cubicBezTo>
                    <a:pt x="4001" y="18658"/>
                    <a:pt x="0" y="11822"/>
                    <a:pt x="0" y="6220"/>
                  </a:cubicBezTo>
                  <a:cubicBezTo>
                    <a:pt x="0" y="617"/>
                    <a:pt x="4001" y="-1567"/>
                    <a:pt x="8858" y="1187"/>
                  </a:cubicBezTo>
                  <a:cubicBezTo>
                    <a:pt x="13716" y="4036"/>
                    <a:pt x="17717" y="10777"/>
                    <a:pt x="17717" y="16380"/>
                  </a:cubicBezTo>
                  <a:close/>
                </a:path>
              </a:pathLst>
            </a:custGeom>
            <a:solidFill>
              <a:srgbClr val="EB4680"/>
            </a:soli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56D044F-C640-249A-5C15-774A5B917873}"/>
                </a:ext>
              </a:extLst>
            </p:cNvPr>
            <p:cNvSpPr/>
            <p:nvPr/>
          </p:nvSpPr>
          <p:spPr>
            <a:xfrm>
              <a:off x="5826537" y="3391208"/>
              <a:ext cx="277939" cy="165788"/>
            </a:xfrm>
            <a:custGeom>
              <a:avLst/>
              <a:gdLst>
                <a:gd name="connsiteX0" fmla="*/ 277940 w 277939"/>
                <a:gd name="connsiteY0" fmla="*/ 15952 h 165788"/>
                <a:gd name="connsiteX1" fmla="*/ 268605 w 277939"/>
                <a:gd name="connsiteY1" fmla="*/ 0 h 165788"/>
                <a:gd name="connsiteX2" fmla="*/ 230981 w 277939"/>
                <a:gd name="connsiteY2" fmla="*/ 21364 h 165788"/>
                <a:gd name="connsiteX3" fmla="*/ 233458 w 277939"/>
                <a:gd name="connsiteY3" fmla="*/ 25542 h 165788"/>
                <a:gd name="connsiteX4" fmla="*/ 0 w 277939"/>
                <a:gd name="connsiteY4" fmla="*/ 158192 h 165788"/>
                <a:gd name="connsiteX5" fmla="*/ 4477 w 277939"/>
                <a:gd name="connsiteY5" fmla="*/ 165788 h 165788"/>
                <a:gd name="connsiteX6" fmla="*/ 237839 w 277939"/>
                <a:gd name="connsiteY6" fmla="*/ 33139 h 165788"/>
                <a:gd name="connsiteX7" fmla="*/ 240316 w 277939"/>
                <a:gd name="connsiteY7" fmla="*/ 37317 h 165788"/>
                <a:gd name="connsiteX8" fmla="*/ 277940 w 277939"/>
                <a:gd name="connsiteY8" fmla="*/ 15952 h 16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939" h="165788">
                  <a:moveTo>
                    <a:pt x="277940" y="15952"/>
                  </a:moveTo>
                  <a:lnTo>
                    <a:pt x="268605" y="0"/>
                  </a:lnTo>
                  <a:lnTo>
                    <a:pt x="230981" y="21364"/>
                  </a:lnTo>
                  <a:lnTo>
                    <a:pt x="233458" y="25542"/>
                  </a:lnTo>
                  <a:lnTo>
                    <a:pt x="0" y="158192"/>
                  </a:lnTo>
                  <a:lnTo>
                    <a:pt x="4477" y="165788"/>
                  </a:lnTo>
                  <a:lnTo>
                    <a:pt x="237839" y="33139"/>
                  </a:lnTo>
                  <a:lnTo>
                    <a:pt x="240316" y="37317"/>
                  </a:lnTo>
                  <a:lnTo>
                    <a:pt x="277940" y="15952"/>
                  </a:lnTo>
                  <a:close/>
                </a:path>
              </a:pathLst>
            </a:custGeom>
            <a:gradFill>
              <a:gsLst>
                <a:gs pos="4000">
                  <a:srgbClr val="BB6DF3"/>
                </a:gs>
                <a:gs pos="36000">
                  <a:srgbClr val="CA6DEA"/>
                </a:gs>
                <a:gs pos="99000">
                  <a:srgbClr val="F26DD4"/>
                </a:gs>
                <a:gs pos="100000">
                  <a:srgbClr val="F36DD4"/>
                </a:gs>
              </a:gsLst>
              <a:lin ang="0" scaled="1"/>
            </a:gradFill>
            <a:ln w="9525" cap="flat">
              <a:solidFill>
                <a:srgbClr val="12F2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1">
            <a:extLst>
              <a:ext uri="{FF2B5EF4-FFF2-40B4-BE49-F238E27FC236}">
                <a16:creationId xmlns:a16="http://schemas.microsoft.com/office/drawing/2014/main" id="{DB0B0B73-2100-7886-FEA0-D02CE423263D}"/>
              </a:ext>
            </a:extLst>
          </p:cNvPr>
          <p:cNvGrpSpPr/>
          <p:nvPr/>
        </p:nvGrpSpPr>
        <p:grpSpPr>
          <a:xfrm>
            <a:off x="6964205" y="2308119"/>
            <a:ext cx="1079503" cy="1233661"/>
            <a:chOff x="5500979" y="2815526"/>
            <a:chExt cx="1079503" cy="1233661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668EF3C-B001-7DB2-CEC7-C0A8E889B12D}"/>
                </a:ext>
              </a:extLst>
            </p:cNvPr>
            <p:cNvSpPr/>
            <p:nvPr/>
          </p:nvSpPr>
          <p:spPr>
            <a:xfrm>
              <a:off x="5938266" y="3628971"/>
              <a:ext cx="592645" cy="308218"/>
            </a:xfrm>
            <a:custGeom>
              <a:avLst/>
              <a:gdLst>
                <a:gd name="connsiteX0" fmla="*/ 592646 w 592645"/>
                <a:gd name="connsiteY0" fmla="*/ 154109 h 308218"/>
                <a:gd name="connsiteX1" fmla="*/ 296323 w 592645"/>
                <a:gd name="connsiteY1" fmla="*/ 308218 h 308218"/>
                <a:gd name="connsiteX2" fmla="*/ 0 w 592645"/>
                <a:gd name="connsiteY2" fmla="*/ 154109 h 308218"/>
                <a:gd name="connsiteX3" fmla="*/ 296323 w 592645"/>
                <a:gd name="connsiteY3" fmla="*/ 0 h 308218"/>
                <a:gd name="connsiteX4" fmla="*/ 592646 w 592645"/>
                <a:gd name="connsiteY4" fmla="*/ 154109 h 30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45" h="308218">
                  <a:moveTo>
                    <a:pt x="592646" y="154109"/>
                  </a:moveTo>
                  <a:cubicBezTo>
                    <a:pt x="592646" y="239221"/>
                    <a:pt x="459977" y="308218"/>
                    <a:pt x="296323" y="308218"/>
                  </a:cubicBezTo>
                  <a:cubicBezTo>
                    <a:pt x="132668" y="308218"/>
                    <a:pt x="0" y="239221"/>
                    <a:pt x="0" y="154109"/>
                  </a:cubicBezTo>
                  <a:cubicBezTo>
                    <a:pt x="0" y="68997"/>
                    <a:pt x="132668" y="0"/>
                    <a:pt x="296323" y="0"/>
                  </a:cubicBezTo>
                  <a:cubicBezTo>
                    <a:pt x="459977" y="0"/>
                    <a:pt x="592646" y="68997"/>
                    <a:pt x="592646" y="154109"/>
                  </a:cubicBezTo>
                  <a:close/>
                </a:path>
              </a:pathLst>
            </a:custGeom>
            <a:solidFill>
              <a:srgbClr val="AFB6E5"/>
            </a:soli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26537AF-ED17-6702-53E2-EF5FE4414AFA}"/>
                </a:ext>
              </a:extLst>
            </p:cNvPr>
            <p:cNvSpPr/>
            <p:nvPr/>
          </p:nvSpPr>
          <p:spPr>
            <a:xfrm>
              <a:off x="5770054" y="2920996"/>
              <a:ext cx="697896" cy="971944"/>
            </a:xfrm>
            <a:custGeom>
              <a:avLst/>
              <a:gdLst>
                <a:gd name="connsiteX0" fmla="*/ 697897 w 697896"/>
                <a:gd name="connsiteY0" fmla="*/ 702942 h 971944"/>
                <a:gd name="connsiteX1" fmla="*/ 319278 w 697896"/>
                <a:gd name="connsiteY1" fmla="*/ 51847 h 971944"/>
                <a:gd name="connsiteX2" fmla="*/ 58864 w 697896"/>
                <a:gd name="connsiteY2" fmla="*/ 20608 h 971944"/>
                <a:gd name="connsiteX3" fmla="*/ 58674 w 697896"/>
                <a:gd name="connsiteY3" fmla="*/ 20228 h 971944"/>
                <a:gd name="connsiteX4" fmla="*/ 0 w 697896"/>
                <a:gd name="connsiteY4" fmla="*/ 52797 h 971944"/>
                <a:gd name="connsiteX5" fmla="*/ 27242 w 697896"/>
                <a:gd name="connsiteY5" fmla="*/ 99419 h 971944"/>
                <a:gd name="connsiteX6" fmla="*/ 7715 w 697896"/>
                <a:gd name="connsiteY6" fmla="*/ 225897 h 971944"/>
                <a:gd name="connsiteX7" fmla="*/ 386334 w 697896"/>
                <a:gd name="connsiteY7" fmla="*/ 876991 h 971944"/>
                <a:gd name="connsiteX8" fmla="*/ 509016 w 697896"/>
                <a:gd name="connsiteY8" fmla="*/ 924373 h 971944"/>
                <a:gd name="connsiteX9" fmla="*/ 536829 w 697896"/>
                <a:gd name="connsiteY9" fmla="*/ 971945 h 971944"/>
                <a:gd name="connsiteX10" fmla="*/ 576072 w 697896"/>
                <a:gd name="connsiteY10" fmla="*/ 950865 h 971944"/>
                <a:gd name="connsiteX11" fmla="*/ 697802 w 697896"/>
                <a:gd name="connsiteY11" fmla="*/ 702752 h 9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7896" h="971944">
                  <a:moveTo>
                    <a:pt x="697897" y="702942"/>
                  </a:moveTo>
                  <a:cubicBezTo>
                    <a:pt x="697897" y="463755"/>
                    <a:pt x="528352" y="172248"/>
                    <a:pt x="319278" y="51847"/>
                  </a:cubicBezTo>
                  <a:cubicBezTo>
                    <a:pt x="218408" y="-6169"/>
                    <a:pt x="126778" y="-13860"/>
                    <a:pt x="58864" y="20608"/>
                  </a:cubicBezTo>
                  <a:lnTo>
                    <a:pt x="58674" y="20228"/>
                  </a:lnTo>
                  <a:lnTo>
                    <a:pt x="0" y="52797"/>
                  </a:lnTo>
                  <a:lnTo>
                    <a:pt x="27242" y="99419"/>
                  </a:lnTo>
                  <a:cubicBezTo>
                    <a:pt x="14573" y="135406"/>
                    <a:pt x="7715" y="177756"/>
                    <a:pt x="7715" y="225897"/>
                  </a:cubicBezTo>
                  <a:cubicBezTo>
                    <a:pt x="7715" y="465084"/>
                    <a:pt x="177260" y="756591"/>
                    <a:pt x="386334" y="876991"/>
                  </a:cubicBezTo>
                  <a:cubicBezTo>
                    <a:pt x="429292" y="901679"/>
                    <a:pt x="470535" y="917252"/>
                    <a:pt x="509016" y="924373"/>
                  </a:cubicBezTo>
                  <a:lnTo>
                    <a:pt x="536829" y="971945"/>
                  </a:lnTo>
                  <a:lnTo>
                    <a:pt x="576072" y="950865"/>
                  </a:lnTo>
                  <a:cubicBezTo>
                    <a:pt x="650939" y="914783"/>
                    <a:pt x="697802" y="828565"/>
                    <a:pt x="697802" y="702752"/>
                  </a:cubicBezTo>
                  <a:close/>
                </a:path>
              </a:pathLst>
            </a:custGeom>
            <a:gradFill>
              <a:gsLst>
                <a:gs pos="9000">
                  <a:srgbClr val="4088EC"/>
                </a:gs>
                <a:gs pos="50000">
                  <a:srgbClr val="388CD6"/>
                </a:gs>
                <a:gs pos="69000">
                  <a:srgbClr val="4DC0E9"/>
                </a:gs>
                <a:gs pos="80000">
                  <a:srgbClr val="58D9F3"/>
                </a:gs>
                <a:gs pos="100000">
                  <a:srgbClr val="38A6F5"/>
                </a:gs>
              </a:gsLst>
              <a:lin ang="14497242" scaled="1"/>
            </a:gra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299009B-28FF-7BC9-BD53-AACBD0CE379D}"/>
                </a:ext>
              </a:extLst>
            </p:cNvPr>
            <p:cNvSpPr/>
            <p:nvPr/>
          </p:nvSpPr>
          <p:spPr>
            <a:xfrm rot="-1818600">
              <a:off x="5736722" y="2897848"/>
              <a:ext cx="616457" cy="1064425"/>
            </a:xfrm>
            <a:custGeom>
              <a:avLst/>
              <a:gdLst>
                <a:gd name="connsiteX0" fmla="*/ 616458 w 616457"/>
                <a:gd name="connsiteY0" fmla="*/ 532213 h 1064425"/>
                <a:gd name="connsiteX1" fmla="*/ 308229 w 616457"/>
                <a:gd name="connsiteY1" fmla="*/ 1064426 h 1064425"/>
                <a:gd name="connsiteX2" fmla="*/ 0 w 616457"/>
                <a:gd name="connsiteY2" fmla="*/ 532213 h 1064425"/>
                <a:gd name="connsiteX3" fmla="*/ 308229 w 616457"/>
                <a:gd name="connsiteY3" fmla="*/ 0 h 1064425"/>
                <a:gd name="connsiteX4" fmla="*/ 616458 w 616457"/>
                <a:gd name="connsiteY4" fmla="*/ 532213 h 106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457" h="1064425">
                  <a:moveTo>
                    <a:pt x="616458" y="532213"/>
                  </a:moveTo>
                  <a:cubicBezTo>
                    <a:pt x="616458" y="826146"/>
                    <a:pt x="478459" y="1064426"/>
                    <a:pt x="308229" y="1064426"/>
                  </a:cubicBezTo>
                  <a:cubicBezTo>
                    <a:pt x="137999" y="1064426"/>
                    <a:pt x="0" y="826146"/>
                    <a:pt x="0" y="532213"/>
                  </a:cubicBezTo>
                  <a:cubicBezTo>
                    <a:pt x="0" y="238280"/>
                    <a:pt x="137999" y="0"/>
                    <a:pt x="308229" y="0"/>
                  </a:cubicBezTo>
                  <a:cubicBezTo>
                    <a:pt x="478459" y="0"/>
                    <a:pt x="616458" y="238280"/>
                    <a:pt x="616458" y="5322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A8272A3-6D54-6B37-9B5D-EE0DEA6E7870}"/>
                </a:ext>
              </a:extLst>
            </p:cNvPr>
            <p:cNvSpPr/>
            <p:nvPr/>
          </p:nvSpPr>
          <p:spPr>
            <a:xfrm rot="-1818600">
              <a:off x="5728282" y="2902440"/>
              <a:ext cx="616457" cy="1064425"/>
            </a:xfrm>
            <a:custGeom>
              <a:avLst/>
              <a:gdLst>
                <a:gd name="connsiteX0" fmla="*/ 616458 w 616457"/>
                <a:gd name="connsiteY0" fmla="*/ 532213 h 1064425"/>
                <a:gd name="connsiteX1" fmla="*/ 308229 w 616457"/>
                <a:gd name="connsiteY1" fmla="*/ 1064426 h 1064425"/>
                <a:gd name="connsiteX2" fmla="*/ 0 w 616457"/>
                <a:gd name="connsiteY2" fmla="*/ 532213 h 1064425"/>
                <a:gd name="connsiteX3" fmla="*/ 308229 w 616457"/>
                <a:gd name="connsiteY3" fmla="*/ 0 h 1064425"/>
                <a:gd name="connsiteX4" fmla="*/ 616458 w 616457"/>
                <a:gd name="connsiteY4" fmla="*/ 532213 h 106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457" h="1064425">
                  <a:moveTo>
                    <a:pt x="616458" y="532213"/>
                  </a:moveTo>
                  <a:cubicBezTo>
                    <a:pt x="616458" y="826146"/>
                    <a:pt x="478459" y="1064426"/>
                    <a:pt x="308229" y="1064426"/>
                  </a:cubicBezTo>
                  <a:cubicBezTo>
                    <a:pt x="137999" y="1064426"/>
                    <a:pt x="0" y="826146"/>
                    <a:pt x="0" y="532213"/>
                  </a:cubicBezTo>
                  <a:cubicBezTo>
                    <a:pt x="0" y="238280"/>
                    <a:pt x="137999" y="0"/>
                    <a:pt x="308229" y="0"/>
                  </a:cubicBezTo>
                  <a:cubicBezTo>
                    <a:pt x="478459" y="0"/>
                    <a:pt x="616458" y="238280"/>
                    <a:pt x="616458" y="532213"/>
                  </a:cubicBezTo>
                  <a:close/>
                </a:path>
              </a:pathLst>
            </a:custGeom>
            <a:gradFill>
              <a:gsLst>
                <a:gs pos="0">
                  <a:srgbClr val="00C7C5"/>
                </a:gs>
                <a:gs pos="33000">
                  <a:srgbClr val="2D9BE0"/>
                </a:gs>
                <a:gs pos="63000">
                  <a:srgbClr val="5277F7"/>
                </a:gs>
                <a:gs pos="69000">
                  <a:srgbClr val="5A76F6"/>
                </a:gs>
                <a:gs pos="79000">
                  <a:srgbClr val="7273F5"/>
                </a:gs>
                <a:gs pos="91000">
                  <a:srgbClr val="9970F4"/>
                </a:gs>
                <a:gs pos="100000">
                  <a:srgbClr val="BB6DF3"/>
                </a:gs>
              </a:gsLst>
              <a:lin ang="9095568" scaled="1"/>
            </a:gra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0224C9E-C134-9904-70E3-03C07B5A2BF0}"/>
                </a:ext>
              </a:extLst>
            </p:cNvPr>
            <p:cNvSpPr/>
            <p:nvPr/>
          </p:nvSpPr>
          <p:spPr>
            <a:xfrm rot="-1818600">
              <a:off x="5773526" y="2980491"/>
              <a:ext cx="525970" cy="908322"/>
            </a:xfrm>
            <a:custGeom>
              <a:avLst/>
              <a:gdLst>
                <a:gd name="connsiteX0" fmla="*/ 525970 w 525970"/>
                <a:gd name="connsiteY0" fmla="*/ 454161 h 908322"/>
                <a:gd name="connsiteX1" fmla="*/ 262985 w 525970"/>
                <a:gd name="connsiteY1" fmla="*/ 908322 h 908322"/>
                <a:gd name="connsiteX2" fmla="*/ 0 w 525970"/>
                <a:gd name="connsiteY2" fmla="*/ 454161 h 908322"/>
                <a:gd name="connsiteX3" fmla="*/ 262985 w 525970"/>
                <a:gd name="connsiteY3" fmla="*/ 0 h 908322"/>
                <a:gd name="connsiteX4" fmla="*/ 525970 w 525970"/>
                <a:gd name="connsiteY4" fmla="*/ 454161 h 90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970" h="908322">
                  <a:moveTo>
                    <a:pt x="525970" y="454161"/>
                  </a:moveTo>
                  <a:cubicBezTo>
                    <a:pt x="525970" y="704988"/>
                    <a:pt x="408228" y="908322"/>
                    <a:pt x="262985" y="908322"/>
                  </a:cubicBezTo>
                  <a:cubicBezTo>
                    <a:pt x="117742" y="908322"/>
                    <a:pt x="0" y="704988"/>
                    <a:pt x="0" y="454161"/>
                  </a:cubicBezTo>
                  <a:cubicBezTo>
                    <a:pt x="0" y="203335"/>
                    <a:pt x="117742" y="0"/>
                    <a:pt x="262985" y="0"/>
                  </a:cubicBezTo>
                  <a:cubicBezTo>
                    <a:pt x="408228" y="0"/>
                    <a:pt x="525970" y="203335"/>
                    <a:pt x="525970" y="4541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0D174D0-CECE-7418-F17F-FD7880F9E8F9}"/>
                </a:ext>
              </a:extLst>
            </p:cNvPr>
            <p:cNvSpPr/>
            <p:nvPr/>
          </p:nvSpPr>
          <p:spPr>
            <a:xfrm>
              <a:off x="6036563" y="3434602"/>
              <a:ext cx="323088" cy="342401"/>
            </a:xfrm>
            <a:custGeom>
              <a:avLst/>
              <a:gdLst>
                <a:gd name="connsiteX0" fmla="*/ 282131 w 323088"/>
                <a:gd name="connsiteY0" fmla="*/ 342402 h 342401"/>
                <a:gd name="connsiteX1" fmla="*/ 323088 w 323088"/>
                <a:gd name="connsiteY1" fmla="*/ 185918 h 342401"/>
                <a:gd name="connsiteX2" fmla="*/ 323088 w 323088"/>
                <a:gd name="connsiteY2" fmla="*/ 182975 h 342401"/>
                <a:gd name="connsiteX3" fmla="*/ 0 w 323088"/>
                <a:gd name="connsiteY3" fmla="*/ 0 h 342401"/>
                <a:gd name="connsiteX4" fmla="*/ 282226 w 323088"/>
                <a:gd name="connsiteY4" fmla="*/ 342402 h 34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88" h="342401">
                  <a:moveTo>
                    <a:pt x="282131" y="342402"/>
                  </a:moveTo>
                  <a:cubicBezTo>
                    <a:pt x="308134" y="304135"/>
                    <a:pt x="323088" y="251341"/>
                    <a:pt x="323088" y="185918"/>
                  </a:cubicBezTo>
                  <a:cubicBezTo>
                    <a:pt x="323088" y="184969"/>
                    <a:pt x="323088" y="183924"/>
                    <a:pt x="323088" y="182975"/>
                  </a:cubicBezTo>
                  <a:lnTo>
                    <a:pt x="0" y="0"/>
                  </a:lnTo>
                  <a:lnTo>
                    <a:pt x="282226" y="342402"/>
                  </a:lnTo>
                  <a:close/>
                </a:path>
              </a:pathLst>
            </a:custGeom>
            <a:gradFill>
              <a:gsLst>
                <a:gs pos="4000">
                  <a:srgbClr val="BB6DF3"/>
                </a:gs>
                <a:gs pos="36000">
                  <a:srgbClr val="CA6DEA"/>
                </a:gs>
                <a:gs pos="99000">
                  <a:srgbClr val="F26DD4"/>
                </a:gs>
                <a:gs pos="100000">
                  <a:srgbClr val="F36DD4"/>
                </a:gs>
              </a:gsLst>
              <a:lin ang="0" scaled="1"/>
            </a:gra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2FF89CB-80DC-61C0-EDE3-13D58258BEA1}"/>
                </a:ext>
              </a:extLst>
            </p:cNvPr>
            <p:cNvSpPr/>
            <p:nvPr/>
          </p:nvSpPr>
          <p:spPr>
            <a:xfrm>
              <a:off x="5713380" y="3035038"/>
              <a:ext cx="551306" cy="813367"/>
            </a:xfrm>
            <a:custGeom>
              <a:avLst/>
              <a:gdLst>
                <a:gd name="connsiteX0" fmla="*/ 336328 w 551306"/>
                <a:gd name="connsiteY0" fmla="*/ 762665 h 813367"/>
                <a:gd name="connsiteX1" fmla="*/ 13145 w 551306"/>
                <a:gd name="connsiteY1" fmla="*/ 206998 h 813367"/>
                <a:gd name="connsiteX2" fmla="*/ 108014 w 551306"/>
                <a:gd name="connsiteY2" fmla="*/ 0 h 813367"/>
                <a:gd name="connsiteX3" fmla="*/ 0 w 551306"/>
                <a:gd name="connsiteY3" fmla="*/ 213550 h 813367"/>
                <a:gd name="connsiteX4" fmla="*/ 323088 w 551306"/>
                <a:gd name="connsiteY4" fmla="*/ 769122 h 813367"/>
                <a:gd name="connsiteX5" fmla="*/ 551307 w 551306"/>
                <a:gd name="connsiteY5" fmla="*/ 792480 h 813367"/>
                <a:gd name="connsiteX6" fmla="*/ 336233 w 551306"/>
                <a:gd name="connsiteY6" fmla="*/ 762570 h 81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306" h="813367">
                  <a:moveTo>
                    <a:pt x="336328" y="762665"/>
                  </a:moveTo>
                  <a:cubicBezTo>
                    <a:pt x="157829" y="659925"/>
                    <a:pt x="13145" y="411148"/>
                    <a:pt x="13145" y="206998"/>
                  </a:cubicBezTo>
                  <a:cubicBezTo>
                    <a:pt x="13145" y="104828"/>
                    <a:pt x="49435" y="33139"/>
                    <a:pt x="108014" y="0"/>
                  </a:cubicBezTo>
                  <a:cubicBezTo>
                    <a:pt x="41720" y="29530"/>
                    <a:pt x="0" y="103974"/>
                    <a:pt x="0" y="213550"/>
                  </a:cubicBezTo>
                  <a:cubicBezTo>
                    <a:pt x="0" y="417699"/>
                    <a:pt x="144685" y="666477"/>
                    <a:pt x="323088" y="769122"/>
                  </a:cubicBezTo>
                  <a:cubicBezTo>
                    <a:pt x="412147" y="820396"/>
                    <a:pt x="492824" y="825619"/>
                    <a:pt x="551307" y="792480"/>
                  </a:cubicBezTo>
                  <a:cubicBezTo>
                    <a:pt x="494157" y="817928"/>
                    <a:pt x="418814" y="810046"/>
                    <a:pt x="336233" y="762570"/>
                  </a:cubicBezTo>
                  <a:close/>
                </a:path>
              </a:pathLst>
            </a:custGeom>
            <a:gradFill>
              <a:gsLst>
                <a:gs pos="10000">
                  <a:srgbClr val="45108A"/>
                </a:gs>
                <a:gs pos="100000">
                  <a:srgbClr val="7C1DC9"/>
                </a:gs>
              </a:gsLst>
              <a:lin ang="0" scaled="1"/>
            </a:gra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0431824-9BAC-43D5-359D-13E60C16F0AF}"/>
                </a:ext>
              </a:extLst>
            </p:cNvPr>
            <p:cNvSpPr/>
            <p:nvPr/>
          </p:nvSpPr>
          <p:spPr>
            <a:xfrm>
              <a:off x="6018752" y="3411961"/>
              <a:ext cx="35433" cy="45281"/>
            </a:xfrm>
            <a:custGeom>
              <a:avLst/>
              <a:gdLst>
                <a:gd name="connsiteX0" fmla="*/ 35433 w 35433"/>
                <a:gd name="connsiteY0" fmla="*/ 32801 h 45281"/>
                <a:gd name="connsiteX1" fmla="*/ 17717 w 35433"/>
                <a:gd name="connsiteY1" fmla="*/ 42866 h 45281"/>
                <a:gd name="connsiteX2" fmla="*/ 0 w 35433"/>
                <a:gd name="connsiteY2" fmla="*/ 12481 h 45281"/>
                <a:gd name="connsiteX3" fmla="*/ 17717 w 35433"/>
                <a:gd name="connsiteY3" fmla="*/ 2416 h 45281"/>
                <a:gd name="connsiteX4" fmla="*/ 35433 w 35433"/>
                <a:gd name="connsiteY4" fmla="*/ 32801 h 4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33" h="45281">
                  <a:moveTo>
                    <a:pt x="35433" y="32801"/>
                  </a:moveTo>
                  <a:cubicBezTo>
                    <a:pt x="35433" y="44005"/>
                    <a:pt x="27527" y="48468"/>
                    <a:pt x="17717" y="42866"/>
                  </a:cubicBezTo>
                  <a:cubicBezTo>
                    <a:pt x="7906" y="37264"/>
                    <a:pt x="0" y="23685"/>
                    <a:pt x="0" y="12481"/>
                  </a:cubicBezTo>
                  <a:cubicBezTo>
                    <a:pt x="0" y="1276"/>
                    <a:pt x="7906" y="-3186"/>
                    <a:pt x="17717" y="2416"/>
                  </a:cubicBezTo>
                  <a:cubicBezTo>
                    <a:pt x="27432" y="8018"/>
                    <a:pt x="35433" y="21596"/>
                    <a:pt x="35433" y="32801"/>
                  </a:cubicBezTo>
                  <a:close/>
                </a:path>
              </a:pathLst>
            </a:custGeom>
            <a:gradFill>
              <a:gsLst>
                <a:gs pos="10000">
                  <a:srgbClr val="45108A"/>
                </a:gs>
                <a:gs pos="100000">
                  <a:srgbClr val="7C1DC9"/>
                </a:gs>
              </a:gsLst>
              <a:lin ang="0" scaled="1"/>
            </a:gra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11">
              <a:extLst>
                <a:ext uri="{FF2B5EF4-FFF2-40B4-BE49-F238E27FC236}">
                  <a16:creationId xmlns:a16="http://schemas.microsoft.com/office/drawing/2014/main" id="{4DA35B8D-097C-B8EE-AC8B-0B1C074B4963}"/>
                </a:ext>
              </a:extLst>
            </p:cNvPr>
            <p:cNvGrpSpPr/>
            <p:nvPr/>
          </p:nvGrpSpPr>
          <p:grpSpPr>
            <a:xfrm>
              <a:off x="5741289" y="3050791"/>
              <a:ext cx="600456" cy="767716"/>
              <a:chOff x="5741289" y="3050791"/>
              <a:chExt cx="600456" cy="767716"/>
            </a:xfrm>
            <a:solidFill>
              <a:srgbClr val="AFB6E5"/>
            </a:solidFill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566AE64-0050-8DB9-B93F-2B3CBEC1179F}"/>
                  </a:ext>
                </a:extLst>
              </p:cNvPr>
              <p:cNvSpPr/>
              <p:nvPr/>
            </p:nvSpPr>
            <p:spPr>
              <a:xfrm>
                <a:off x="6036563" y="3090586"/>
                <a:ext cx="9715" cy="30575"/>
              </a:xfrm>
              <a:custGeom>
                <a:avLst/>
                <a:gdLst>
                  <a:gd name="connsiteX0" fmla="*/ 4858 w 9715"/>
                  <a:gd name="connsiteY0" fmla="*/ 30005 h 30575"/>
                  <a:gd name="connsiteX1" fmla="*/ 4858 w 9715"/>
                  <a:gd name="connsiteY1" fmla="*/ 30005 h 30575"/>
                  <a:gd name="connsiteX2" fmla="*/ 0 w 9715"/>
                  <a:gd name="connsiteY2" fmla="*/ 20700 h 30575"/>
                  <a:gd name="connsiteX3" fmla="*/ 0 w 9715"/>
                  <a:gd name="connsiteY3" fmla="*/ 4273 h 30575"/>
                  <a:gd name="connsiteX4" fmla="*/ 4858 w 9715"/>
                  <a:gd name="connsiteY4" fmla="*/ 570 h 30575"/>
                  <a:gd name="connsiteX5" fmla="*/ 4858 w 9715"/>
                  <a:gd name="connsiteY5" fmla="*/ 570 h 30575"/>
                  <a:gd name="connsiteX6" fmla="*/ 9716 w 9715"/>
                  <a:gd name="connsiteY6" fmla="*/ 9875 h 30575"/>
                  <a:gd name="connsiteX7" fmla="*/ 9716 w 9715"/>
                  <a:gd name="connsiteY7" fmla="*/ 26302 h 30575"/>
                  <a:gd name="connsiteX8" fmla="*/ 4858 w 9715"/>
                  <a:gd name="connsiteY8" fmla="*/ 30005 h 3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15" h="30575">
                    <a:moveTo>
                      <a:pt x="4858" y="30005"/>
                    </a:moveTo>
                    <a:lnTo>
                      <a:pt x="4858" y="30005"/>
                    </a:lnTo>
                    <a:cubicBezTo>
                      <a:pt x="2191" y="28486"/>
                      <a:pt x="0" y="24308"/>
                      <a:pt x="0" y="20700"/>
                    </a:cubicBezTo>
                    <a:lnTo>
                      <a:pt x="0" y="4273"/>
                    </a:lnTo>
                    <a:cubicBezTo>
                      <a:pt x="0" y="665"/>
                      <a:pt x="2191" y="-949"/>
                      <a:pt x="4858" y="570"/>
                    </a:cubicBezTo>
                    <a:lnTo>
                      <a:pt x="4858" y="570"/>
                    </a:lnTo>
                    <a:cubicBezTo>
                      <a:pt x="7525" y="2089"/>
                      <a:pt x="9716" y="6267"/>
                      <a:pt x="9716" y="9875"/>
                    </a:cubicBezTo>
                    <a:lnTo>
                      <a:pt x="9716" y="26302"/>
                    </a:lnTo>
                    <a:cubicBezTo>
                      <a:pt x="9716" y="29910"/>
                      <a:pt x="7525" y="31525"/>
                      <a:pt x="4858" y="30005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FC667473-EA68-100E-992D-EE95A0AD8BBC}"/>
                  </a:ext>
                </a:extLst>
              </p:cNvPr>
              <p:cNvSpPr/>
              <p:nvPr/>
            </p:nvSpPr>
            <p:spPr>
              <a:xfrm>
                <a:off x="6036563" y="3748042"/>
                <a:ext cx="9715" cy="30575"/>
              </a:xfrm>
              <a:custGeom>
                <a:avLst/>
                <a:gdLst>
                  <a:gd name="connsiteX0" fmla="*/ 4858 w 9715"/>
                  <a:gd name="connsiteY0" fmla="*/ 30005 h 30575"/>
                  <a:gd name="connsiteX1" fmla="*/ 4858 w 9715"/>
                  <a:gd name="connsiteY1" fmla="*/ 30005 h 30575"/>
                  <a:gd name="connsiteX2" fmla="*/ 0 w 9715"/>
                  <a:gd name="connsiteY2" fmla="*/ 20700 h 30575"/>
                  <a:gd name="connsiteX3" fmla="*/ 0 w 9715"/>
                  <a:gd name="connsiteY3" fmla="*/ 4273 h 30575"/>
                  <a:gd name="connsiteX4" fmla="*/ 4858 w 9715"/>
                  <a:gd name="connsiteY4" fmla="*/ 570 h 30575"/>
                  <a:gd name="connsiteX5" fmla="*/ 4858 w 9715"/>
                  <a:gd name="connsiteY5" fmla="*/ 570 h 30575"/>
                  <a:gd name="connsiteX6" fmla="*/ 9716 w 9715"/>
                  <a:gd name="connsiteY6" fmla="*/ 9875 h 30575"/>
                  <a:gd name="connsiteX7" fmla="*/ 9716 w 9715"/>
                  <a:gd name="connsiteY7" fmla="*/ 26302 h 30575"/>
                  <a:gd name="connsiteX8" fmla="*/ 4858 w 9715"/>
                  <a:gd name="connsiteY8" fmla="*/ 30005 h 3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15" h="30575">
                    <a:moveTo>
                      <a:pt x="4858" y="30005"/>
                    </a:moveTo>
                    <a:lnTo>
                      <a:pt x="4858" y="30005"/>
                    </a:lnTo>
                    <a:cubicBezTo>
                      <a:pt x="2191" y="28486"/>
                      <a:pt x="0" y="24308"/>
                      <a:pt x="0" y="20700"/>
                    </a:cubicBezTo>
                    <a:lnTo>
                      <a:pt x="0" y="4273"/>
                    </a:lnTo>
                    <a:cubicBezTo>
                      <a:pt x="0" y="665"/>
                      <a:pt x="2191" y="-949"/>
                      <a:pt x="4858" y="570"/>
                    </a:cubicBezTo>
                    <a:lnTo>
                      <a:pt x="4858" y="570"/>
                    </a:lnTo>
                    <a:cubicBezTo>
                      <a:pt x="7525" y="2089"/>
                      <a:pt x="9716" y="6267"/>
                      <a:pt x="9716" y="9875"/>
                    </a:cubicBezTo>
                    <a:lnTo>
                      <a:pt x="9716" y="26302"/>
                    </a:lnTo>
                    <a:cubicBezTo>
                      <a:pt x="9716" y="29910"/>
                      <a:pt x="7525" y="31525"/>
                      <a:pt x="4858" y="30005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F625596C-69B1-0AF7-635B-A45C1F832F5D}"/>
                  </a:ext>
                </a:extLst>
              </p:cNvPr>
              <p:cNvSpPr/>
              <p:nvPr/>
            </p:nvSpPr>
            <p:spPr>
              <a:xfrm>
                <a:off x="5741289" y="3258005"/>
                <a:ext cx="25622" cy="22281"/>
              </a:xfrm>
              <a:custGeom>
                <a:avLst/>
                <a:gdLst>
                  <a:gd name="connsiteX0" fmla="*/ 25622 w 25622"/>
                  <a:gd name="connsiteY0" fmla="*/ 18595 h 22281"/>
                  <a:gd name="connsiteX1" fmla="*/ 25622 w 25622"/>
                  <a:gd name="connsiteY1" fmla="*/ 18595 h 22281"/>
                  <a:gd name="connsiteX2" fmla="*/ 21431 w 25622"/>
                  <a:gd name="connsiteY2" fmla="*/ 21728 h 22281"/>
                  <a:gd name="connsiteX3" fmla="*/ 4191 w 25622"/>
                  <a:gd name="connsiteY3" fmla="*/ 11758 h 22281"/>
                  <a:gd name="connsiteX4" fmla="*/ 0 w 25622"/>
                  <a:gd name="connsiteY4" fmla="*/ 3687 h 22281"/>
                  <a:gd name="connsiteX5" fmla="*/ 0 w 25622"/>
                  <a:gd name="connsiteY5" fmla="*/ 3687 h 22281"/>
                  <a:gd name="connsiteX6" fmla="*/ 4191 w 25622"/>
                  <a:gd name="connsiteY6" fmla="*/ 553 h 22281"/>
                  <a:gd name="connsiteX7" fmla="*/ 21431 w 25622"/>
                  <a:gd name="connsiteY7" fmla="*/ 10523 h 22281"/>
                  <a:gd name="connsiteX8" fmla="*/ 25622 w 25622"/>
                  <a:gd name="connsiteY8" fmla="*/ 18595 h 2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22" h="22281">
                    <a:moveTo>
                      <a:pt x="25622" y="18595"/>
                    </a:moveTo>
                    <a:lnTo>
                      <a:pt x="25622" y="18595"/>
                    </a:lnTo>
                    <a:cubicBezTo>
                      <a:pt x="25622" y="21728"/>
                      <a:pt x="23717" y="23152"/>
                      <a:pt x="21431" y="21728"/>
                    </a:cubicBezTo>
                    <a:lnTo>
                      <a:pt x="4191" y="11758"/>
                    </a:lnTo>
                    <a:cubicBezTo>
                      <a:pt x="1905" y="10429"/>
                      <a:pt x="0" y="6820"/>
                      <a:pt x="0" y="3687"/>
                    </a:cubicBezTo>
                    <a:lnTo>
                      <a:pt x="0" y="3687"/>
                    </a:lnTo>
                    <a:cubicBezTo>
                      <a:pt x="0" y="553"/>
                      <a:pt x="1905" y="-871"/>
                      <a:pt x="4191" y="553"/>
                    </a:cubicBezTo>
                    <a:lnTo>
                      <a:pt x="21431" y="10523"/>
                    </a:lnTo>
                    <a:cubicBezTo>
                      <a:pt x="23717" y="11853"/>
                      <a:pt x="25622" y="15461"/>
                      <a:pt x="25622" y="18595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33E0040A-F8DB-DDBA-52DF-5BEEF641A269}"/>
                  </a:ext>
                </a:extLst>
              </p:cNvPr>
              <p:cNvSpPr/>
              <p:nvPr/>
            </p:nvSpPr>
            <p:spPr>
              <a:xfrm>
                <a:off x="6316122" y="3588822"/>
                <a:ext cx="25622" cy="22281"/>
              </a:xfrm>
              <a:custGeom>
                <a:avLst/>
                <a:gdLst>
                  <a:gd name="connsiteX0" fmla="*/ 25622 w 25622"/>
                  <a:gd name="connsiteY0" fmla="*/ 18595 h 22281"/>
                  <a:gd name="connsiteX1" fmla="*/ 25622 w 25622"/>
                  <a:gd name="connsiteY1" fmla="*/ 18595 h 22281"/>
                  <a:gd name="connsiteX2" fmla="*/ 21431 w 25622"/>
                  <a:gd name="connsiteY2" fmla="*/ 21728 h 22281"/>
                  <a:gd name="connsiteX3" fmla="*/ 4191 w 25622"/>
                  <a:gd name="connsiteY3" fmla="*/ 11758 h 22281"/>
                  <a:gd name="connsiteX4" fmla="*/ 0 w 25622"/>
                  <a:gd name="connsiteY4" fmla="*/ 3687 h 22281"/>
                  <a:gd name="connsiteX5" fmla="*/ 0 w 25622"/>
                  <a:gd name="connsiteY5" fmla="*/ 3687 h 22281"/>
                  <a:gd name="connsiteX6" fmla="*/ 4191 w 25622"/>
                  <a:gd name="connsiteY6" fmla="*/ 553 h 22281"/>
                  <a:gd name="connsiteX7" fmla="*/ 21431 w 25622"/>
                  <a:gd name="connsiteY7" fmla="*/ 10524 h 22281"/>
                  <a:gd name="connsiteX8" fmla="*/ 25622 w 25622"/>
                  <a:gd name="connsiteY8" fmla="*/ 18595 h 2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22" h="22281">
                    <a:moveTo>
                      <a:pt x="25622" y="18595"/>
                    </a:moveTo>
                    <a:lnTo>
                      <a:pt x="25622" y="18595"/>
                    </a:lnTo>
                    <a:cubicBezTo>
                      <a:pt x="25622" y="21728"/>
                      <a:pt x="23717" y="23152"/>
                      <a:pt x="21431" y="21728"/>
                    </a:cubicBezTo>
                    <a:lnTo>
                      <a:pt x="4191" y="11758"/>
                    </a:lnTo>
                    <a:cubicBezTo>
                      <a:pt x="1905" y="10429"/>
                      <a:pt x="0" y="6820"/>
                      <a:pt x="0" y="3687"/>
                    </a:cubicBezTo>
                    <a:lnTo>
                      <a:pt x="0" y="3687"/>
                    </a:lnTo>
                    <a:cubicBezTo>
                      <a:pt x="0" y="553"/>
                      <a:pt x="1905" y="-871"/>
                      <a:pt x="4191" y="553"/>
                    </a:cubicBezTo>
                    <a:lnTo>
                      <a:pt x="21431" y="10524"/>
                    </a:lnTo>
                    <a:cubicBezTo>
                      <a:pt x="23717" y="11853"/>
                      <a:pt x="25622" y="15461"/>
                      <a:pt x="25622" y="18595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BAABC65C-E899-0A18-598C-E9CCACA53324}"/>
                  </a:ext>
                </a:extLst>
              </p:cNvPr>
              <p:cNvSpPr/>
              <p:nvPr/>
            </p:nvSpPr>
            <p:spPr>
              <a:xfrm>
                <a:off x="5888845" y="3050791"/>
                <a:ext cx="17783" cy="32872"/>
              </a:xfrm>
              <a:custGeom>
                <a:avLst/>
                <a:gdLst>
                  <a:gd name="connsiteX0" fmla="*/ 15321 w 17783"/>
                  <a:gd name="connsiteY0" fmla="*/ 32863 h 32872"/>
                  <a:gd name="connsiteX1" fmla="*/ 15321 w 17783"/>
                  <a:gd name="connsiteY1" fmla="*/ 32863 h 32872"/>
                  <a:gd name="connsiteX2" fmla="*/ 8654 w 17783"/>
                  <a:gd name="connsiteY2" fmla="*/ 26976 h 32872"/>
                  <a:gd name="connsiteX3" fmla="*/ 653 w 17783"/>
                  <a:gd name="connsiteY3" fmla="*/ 6656 h 32872"/>
                  <a:gd name="connsiteX4" fmla="*/ 2462 w 17783"/>
                  <a:gd name="connsiteY4" fmla="*/ 10 h 32872"/>
                  <a:gd name="connsiteX5" fmla="*/ 2462 w 17783"/>
                  <a:gd name="connsiteY5" fmla="*/ 10 h 32872"/>
                  <a:gd name="connsiteX6" fmla="*/ 9130 w 17783"/>
                  <a:gd name="connsiteY6" fmla="*/ 5897 h 32872"/>
                  <a:gd name="connsiteX7" fmla="*/ 17131 w 17783"/>
                  <a:gd name="connsiteY7" fmla="*/ 26217 h 32872"/>
                  <a:gd name="connsiteX8" fmla="*/ 15321 w 17783"/>
                  <a:gd name="connsiteY8" fmla="*/ 32863 h 3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83" h="32872">
                    <a:moveTo>
                      <a:pt x="15321" y="32863"/>
                    </a:moveTo>
                    <a:lnTo>
                      <a:pt x="15321" y="32863"/>
                    </a:lnTo>
                    <a:cubicBezTo>
                      <a:pt x="12940" y="33053"/>
                      <a:pt x="9987" y="30395"/>
                      <a:pt x="8654" y="26976"/>
                    </a:cubicBezTo>
                    <a:lnTo>
                      <a:pt x="653" y="6656"/>
                    </a:lnTo>
                    <a:cubicBezTo>
                      <a:pt x="-681" y="3238"/>
                      <a:pt x="81" y="199"/>
                      <a:pt x="2462" y="10"/>
                    </a:cubicBezTo>
                    <a:lnTo>
                      <a:pt x="2462" y="10"/>
                    </a:lnTo>
                    <a:cubicBezTo>
                      <a:pt x="4844" y="-180"/>
                      <a:pt x="7796" y="2478"/>
                      <a:pt x="9130" y="5897"/>
                    </a:cubicBezTo>
                    <a:lnTo>
                      <a:pt x="17131" y="26217"/>
                    </a:lnTo>
                    <a:cubicBezTo>
                      <a:pt x="18464" y="29635"/>
                      <a:pt x="17702" y="32674"/>
                      <a:pt x="15321" y="32863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E3DDA2B2-3A8B-EC5D-BC19-5E86754BF239}"/>
                  </a:ext>
                </a:extLst>
              </p:cNvPr>
              <p:cNvSpPr/>
              <p:nvPr/>
            </p:nvSpPr>
            <p:spPr>
              <a:xfrm>
                <a:off x="6176214" y="3785634"/>
                <a:ext cx="17783" cy="32872"/>
              </a:xfrm>
              <a:custGeom>
                <a:avLst/>
                <a:gdLst>
                  <a:gd name="connsiteX0" fmla="*/ 15321 w 17783"/>
                  <a:gd name="connsiteY0" fmla="*/ 32863 h 32872"/>
                  <a:gd name="connsiteX1" fmla="*/ 15321 w 17783"/>
                  <a:gd name="connsiteY1" fmla="*/ 32863 h 32872"/>
                  <a:gd name="connsiteX2" fmla="*/ 8654 w 17783"/>
                  <a:gd name="connsiteY2" fmla="*/ 26976 h 32872"/>
                  <a:gd name="connsiteX3" fmla="*/ 653 w 17783"/>
                  <a:gd name="connsiteY3" fmla="*/ 6656 h 32872"/>
                  <a:gd name="connsiteX4" fmla="*/ 2462 w 17783"/>
                  <a:gd name="connsiteY4" fmla="*/ 10 h 32872"/>
                  <a:gd name="connsiteX5" fmla="*/ 2462 w 17783"/>
                  <a:gd name="connsiteY5" fmla="*/ 10 h 32872"/>
                  <a:gd name="connsiteX6" fmla="*/ 9130 w 17783"/>
                  <a:gd name="connsiteY6" fmla="*/ 5897 h 32872"/>
                  <a:gd name="connsiteX7" fmla="*/ 17131 w 17783"/>
                  <a:gd name="connsiteY7" fmla="*/ 26217 h 32872"/>
                  <a:gd name="connsiteX8" fmla="*/ 15321 w 17783"/>
                  <a:gd name="connsiteY8" fmla="*/ 32863 h 3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83" h="32872">
                    <a:moveTo>
                      <a:pt x="15321" y="32863"/>
                    </a:moveTo>
                    <a:lnTo>
                      <a:pt x="15321" y="32863"/>
                    </a:lnTo>
                    <a:cubicBezTo>
                      <a:pt x="12940" y="33053"/>
                      <a:pt x="9987" y="30395"/>
                      <a:pt x="8654" y="26976"/>
                    </a:cubicBezTo>
                    <a:lnTo>
                      <a:pt x="653" y="6656"/>
                    </a:lnTo>
                    <a:cubicBezTo>
                      <a:pt x="-681" y="3238"/>
                      <a:pt x="81" y="200"/>
                      <a:pt x="2462" y="10"/>
                    </a:cubicBezTo>
                    <a:lnTo>
                      <a:pt x="2462" y="10"/>
                    </a:lnTo>
                    <a:cubicBezTo>
                      <a:pt x="4844" y="-180"/>
                      <a:pt x="7796" y="2478"/>
                      <a:pt x="9130" y="5897"/>
                    </a:cubicBezTo>
                    <a:lnTo>
                      <a:pt x="17131" y="26217"/>
                    </a:lnTo>
                    <a:cubicBezTo>
                      <a:pt x="18464" y="29635"/>
                      <a:pt x="17702" y="32674"/>
                      <a:pt x="15321" y="32863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2B230D9A-B8E2-9A0B-D480-BF29B0FAB334}"/>
                  </a:ext>
                </a:extLst>
              </p:cNvPr>
              <p:cNvSpPr/>
              <p:nvPr/>
            </p:nvSpPr>
            <p:spPr>
              <a:xfrm>
                <a:off x="5780736" y="3448930"/>
                <a:ext cx="23593" cy="13692"/>
              </a:xfrm>
              <a:custGeom>
                <a:avLst/>
                <a:gdLst>
                  <a:gd name="connsiteX0" fmla="*/ 22941 w 23593"/>
                  <a:gd name="connsiteY0" fmla="*/ 5897 h 13692"/>
                  <a:gd name="connsiteX1" fmla="*/ 22941 w 23593"/>
                  <a:gd name="connsiteY1" fmla="*/ 5897 h 13692"/>
                  <a:gd name="connsiteX2" fmla="*/ 21131 w 23593"/>
                  <a:gd name="connsiteY2" fmla="*/ 12543 h 13692"/>
                  <a:gd name="connsiteX3" fmla="*/ 7320 w 23593"/>
                  <a:gd name="connsiteY3" fmla="*/ 13683 h 13692"/>
                  <a:gd name="connsiteX4" fmla="*/ 653 w 23593"/>
                  <a:gd name="connsiteY4" fmla="*/ 7796 h 13692"/>
                  <a:gd name="connsiteX5" fmla="*/ 653 w 23593"/>
                  <a:gd name="connsiteY5" fmla="*/ 7796 h 13692"/>
                  <a:gd name="connsiteX6" fmla="*/ 2462 w 23593"/>
                  <a:gd name="connsiteY6" fmla="*/ 1149 h 13692"/>
                  <a:gd name="connsiteX7" fmla="*/ 16274 w 23593"/>
                  <a:gd name="connsiteY7" fmla="*/ 10 h 13692"/>
                  <a:gd name="connsiteX8" fmla="*/ 22941 w 23593"/>
                  <a:gd name="connsiteY8" fmla="*/ 5897 h 1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593" h="13692">
                    <a:moveTo>
                      <a:pt x="22941" y="5897"/>
                    </a:moveTo>
                    <a:lnTo>
                      <a:pt x="22941" y="5897"/>
                    </a:lnTo>
                    <a:cubicBezTo>
                      <a:pt x="24275" y="9315"/>
                      <a:pt x="23513" y="12354"/>
                      <a:pt x="21131" y="12543"/>
                    </a:cubicBezTo>
                    <a:lnTo>
                      <a:pt x="7320" y="13683"/>
                    </a:lnTo>
                    <a:cubicBezTo>
                      <a:pt x="4939" y="13873"/>
                      <a:pt x="1986" y="11214"/>
                      <a:pt x="653" y="7796"/>
                    </a:cubicBezTo>
                    <a:lnTo>
                      <a:pt x="653" y="7796"/>
                    </a:lnTo>
                    <a:cubicBezTo>
                      <a:pt x="-681" y="4377"/>
                      <a:pt x="81" y="1339"/>
                      <a:pt x="2462" y="1149"/>
                    </a:cubicBezTo>
                    <a:lnTo>
                      <a:pt x="16274" y="10"/>
                    </a:lnTo>
                    <a:cubicBezTo>
                      <a:pt x="18655" y="-180"/>
                      <a:pt x="21608" y="2478"/>
                      <a:pt x="22941" y="5897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36CC3BDC-F84C-26A5-CAC8-2B29D333A660}"/>
                  </a:ext>
                </a:extLst>
              </p:cNvPr>
              <p:cNvSpPr/>
              <p:nvPr/>
            </p:nvSpPr>
            <p:spPr>
              <a:xfrm>
                <a:off x="6278513" y="3406676"/>
                <a:ext cx="23593" cy="13692"/>
              </a:xfrm>
              <a:custGeom>
                <a:avLst/>
                <a:gdLst>
                  <a:gd name="connsiteX0" fmla="*/ 22941 w 23593"/>
                  <a:gd name="connsiteY0" fmla="*/ 5897 h 13692"/>
                  <a:gd name="connsiteX1" fmla="*/ 22941 w 23593"/>
                  <a:gd name="connsiteY1" fmla="*/ 5897 h 13692"/>
                  <a:gd name="connsiteX2" fmla="*/ 21131 w 23593"/>
                  <a:gd name="connsiteY2" fmla="*/ 12543 h 13692"/>
                  <a:gd name="connsiteX3" fmla="*/ 7320 w 23593"/>
                  <a:gd name="connsiteY3" fmla="*/ 13683 h 13692"/>
                  <a:gd name="connsiteX4" fmla="*/ 653 w 23593"/>
                  <a:gd name="connsiteY4" fmla="*/ 7796 h 13692"/>
                  <a:gd name="connsiteX5" fmla="*/ 653 w 23593"/>
                  <a:gd name="connsiteY5" fmla="*/ 7796 h 13692"/>
                  <a:gd name="connsiteX6" fmla="*/ 2462 w 23593"/>
                  <a:gd name="connsiteY6" fmla="*/ 1149 h 13692"/>
                  <a:gd name="connsiteX7" fmla="*/ 16274 w 23593"/>
                  <a:gd name="connsiteY7" fmla="*/ 10 h 13692"/>
                  <a:gd name="connsiteX8" fmla="*/ 22941 w 23593"/>
                  <a:gd name="connsiteY8" fmla="*/ 5897 h 1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593" h="13692">
                    <a:moveTo>
                      <a:pt x="22941" y="5897"/>
                    </a:moveTo>
                    <a:lnTo>
                      <a:pt x="22941" y="5897"/>
                    </a:lnTo>
                    <a:cubicBezTo>
                      <a:pt x="24275" y="9315"/>
                      <a:pt x="23513" y="12353"/>
                      <a:pt x="21131" y="12543"/>
                    </a:cubicBezTo>
                    <a:lnTo>
                      <a:pt x="7320" y="13683"/>
                    </a:lnTo>
                    <a:cubicBezTo>
                      <a:pt x="4939" y="13873"/>
                      <a:pt x="1986" y="11214"/>
                      <a:pt x="653" y="7796"/>
                    </a:cubicBezTo>
                    <a:lnTo>
                      <a:pt x="653" y="7796"/>
                    </a:lnTo>
                    <a:cubicBezTo>
                      <a:pt x="-681" y="4377"/>
                      <a:pt x="81" y="1339"/>
                      <a:pt x="2462" y="1149"/>
                    </a:cubicBezTo>
                    <a:lnTo>
                      <a:pt x="16274" y="10"/>
                    </a:lnTo>
                    <a:cubicBezTo>
                      <a:pt x="18655" y="-180"/>
                      <a:pt x="21608" y="2478"/>
                      <a:pt x="22941" y="5897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DD38F5B3-A7AC-4BE0-68EB-C8021DF4540E}"/>
                  </a:ext>
                </a:extLst>
              </p:cNvPr>
              <p:cNvSpPr/>
              <p:nvPr/>
            </p:nvSpPr>
            <p:spPr>
              <a:xfrm>
                <a:off x="5780736" y="3112240"/>
                <a:ext cx="23593" cy="29521"/>
              </a:xfrm>
              <a:custGeom>
                <a:avLst/>
                <a:gdLst>
                  <a:gd name="connsiteX0" fmla="*/ 22941 w 23593"/>
                  <a:gd name="connsiteY0" fmla="*/ 28482 h 29521"/>
                  <a:gd name="connsiteX1" fmla="*/ 22941 w 23593"/>
                  <a:gd name="connsiteY1" fmla="*/ 28482 h 29521"/>
                  <a:gd name="connsiteX2" fmla="*/ 16274 w 23593"/>
                  <a:gd name="connsiteY2" fmla="*/ 26677 h 29521"/>
                  <a:gd name="connsiteX3" fmla="*/ 2462 w 23593"/>
                  <a:gd name="connsiteY3" fmla="*/ 9681 h 29521"/>
                  <a:gd name="connsiteX4" fmla="*/ 653 w 23593"/>
                  <a:gd name="connsiteY4" fmla="*/ 1040 h 29521"/>
                  <a:gd name="connsiteX5" fmla="*/ 653 w 23593"/>
                  <a:gd name="connsiteY5" fmla="*/ 1040 h 29521"/>
                  <a:gd name="connsiteX6" fmla="*/ 7320 w 23593"/>
                  <a:gd name="connsiteY6" fmla="*/ 2844 h 29521"/>
                  <a:gd name="connsiteX7" fmla="*/ 21131 w 23593"/>
                  <a:gd name="connsiteY7" fmla="*/ 19841 h 29521"/>
                  <a:gd name="connsiteX8" fmla="*/ 22941 w 23593"/>
                  <a:gd name="connsiteY8" fmla="*/ 28482 h 29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593" h="29521">
                    <a:moveTo>
                      <a:pt x="22941" y="28482"/>
                    </a:moveTo>
                    <a:lnTo>
                      <a:pt x="22941" y="28482"/>
                    </a:lnTo>
                    <a:cubicBezTo>
                      <a:pt x="21608" y="30381"/>
                      <a:pt x="18560" y="29621"/>
                      <a:pt x="16274" y="26677"/>
                    </a:cubicBezTo>
                    <a:lnTo>
                      <a:pt x="2462" y="9681"/>
                    </a:lnTo>
                    <a:cubicBezTo>
                      <a:pt x="81" y="6832"/>
                      <a:pt x="-681" y="2939"/>
                      <a:pt x="653" y="1040"/>
                    </a:cubicBezTo>
                    <a:lnTo>
                      <a:pt x="653" y="1040"/>
                    </a:lnTo>
                    <a:cubicBezTo>
                      <a:pt x="1986" y="-859"/>
                      <a:pt x="5034" y="-99"/>
                      <a:pt x="7320" y="2844"/>
                    </a:cubicBezTo>
                    <a:lnTo>
                      <a:pt x="21131" y="19841"/>
                    </a:lnTo>
                    <a:cubicBezTo>
                      <a:pt x="23513" y="22689"/>
                      <a:pt x="24275" y="26583"/>
                      <a:pt x="22941" y="28482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6A942D83-FAAF-BF1F-41A0-81D2AF58AC1D}"/>
                  </a:ext>
                </a:extLst>
              </p:cNvPr>
              <p:cNvSpPr/>
              <p:nvPr/>
            </p:nvSpPr>
            <p:spPr>
              <a:xfrm>
                <a:off x="6278513" y="3727537"/>
                <a:ext cx="23593" cy="29521"/>
              </a:xfrm>
              <a:custGeom>
                <a:avLst/>
                <a:gdLst>
                  <a:gd name="connsiteX0" fmla="*/ 22941 w 23593"/>
                  <a:gd name="connsiteY0" fmla="*/ 28482 h 29521"/>
                  <a:gd name="connsiteX1" fmla="*/ 22941 w 23593"/>
                  <a:gd name="connsiteY1" fmla="*/ 28482 h 29521"/>
                  <a:gd name="connsiteX2" fmla="*/ 16274 w 23593"/>
                  <a:gd name="connsiteY2" fmla="*/ 26677 h 29521"/>
                  <a:gd name="connsiteX3" fmla="*/ 2462 w 23593"/>
                  <a:gd name="connsiteY3" fmla="*/ 9681 h 29521"/>
                  <a:gd name="connsiteX4" fmla="*/ 653 w 23593"/>
                  <a:gd name="connsiteY4" fmla="*/ 1040 h 29521"/>
                  <a:gd name="connsiteX5" fmla="*/ 653 w 23593"/>
                  <a:gd name="connsiteY5" fmla="*/ 1040 h 29521"/>
                  <a:gd name="connsiteX6" fmla="*/ 7320 w 23593"/>
                  <a:gd name="connsiteY6" fmla="*/ 2844 h 29521"/>
                  <a:gd name="connsiteX7" fmla="*/ 21131 w 23593"/>
                  <a:gd name="connsiteY7" fmla="*/ 19841 h 29521"/>
                  <a:gd name="connsiteX8" fmla="*/ 22941 w 23593"/>
                  <a:gd name="connsiteY8" fmla="*/ 28482 h 29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593" h="29521">
                    <a:moveTo>
                      <a:pt x="22941" y="28482"/>
                    </a:moveTo>
                    <a:lnTo>
                      <a:pt x="22941" y="28482"/>
                    </a:lnTo>
                    <a:cubicBezTo>
                      <a:pt x="21608" y="30381"/>
                      <a:pt x="18560" y="29621"/>
                      <a:pt x="16274" y="26677"/>
                    </a:cubicBezTo>
                    <a:lnTo>
                      <a:pt x="2462" y="9681"/>
                    </a:lnTo>
                    <a:cubicBezTo>
                      <a:pt x="81" y="6832"/>
                      <a:pt x="-681" y="2939"/>
                      <a:pt x="653" y="1040"/>
                    </a:cubicBezTo>
                    <a:lnTo>
                      <a:pt x="653" y="1040"/>
                    </a:lnTo>
                    <a:cubicBezTo>
                      <a:pt x="1986" y="-859"/>
                      <a:pt x="5034" y="-99"/>
                      <a:pt x="7320" y="2844"/>
                    </a:cubicBezTo>
                    <a:lnTo>
                      <a:pt x="21131" y="19841"/>
                    </a:lnTo>
                    <a:cubicBezTo>
                      <a:pt x="23513" y="22689"/>
                      <a:pt x="24275" y="26582"/>
                      <a:pt x="22941" y="28482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7E7E25C-4C43-DB4B-9F11-100D9BC4FB36}"/>
                  </a:ext>
                </a:extLst>
              </p:cNvPr>
              <p:cNvSpPr/>
              <p:nvPr/>
            </p:nvSpPr>
            <p:spPr>
              <a:xfrm>
                <a:off x="5888845" y="3624703"/>
                <a:ext cx="17783" cy="23729"/>
              </a:xfrm>
              <a:custGeom>
                <a:avLst/>
                <a:gdLst>
                  <a:gd name="connsiteX0" fmla="*/ 15321 w 17783"/>
                  <a:gd name="connsiteY0" fmla="*/ 2844 h 23729"/>
                  <a:gd name="connsiteX1" fmla="*/ 15321 w 17783"/>
                  <a:gd name="connsiteY1" fmla="*/ 2844 h 23729"/>
                  <a:gd name="connsiteX2" fmla="*/ 17131 w 17783"/>
                  <a:gd name="connsiteY2" fmla="*/ 11485 h 23729"/>
                  <a:gd name="connsiteX3" fmla="*/ 9130 w 17783"/>
                  <a:gd name="connsiteY3" fmla="*/ 22689 h 23729"/>
                  <a:gd name="connsiteX4" fmla="*/ 2462 w 17783"/>
                  <a:gd name="connsiteY4" fmla="*/ 20885 h 23729"/>
                  <a:gd name="connsiteX5" fmla="*/ 2462 w 17783"/>
                  <a:gd name="connsiteY5" fmla="*/ 20885 h 23729"/>
                  <a:gd name="connsiteX6" fmla="*/ 653 w 17783"/>
                  <a:gd name="connsiteY6" fmla="*/ 12245 h 23729"/>
                  <a:gd name="connsiteX7" fmla="*/ 8654 w 17783"/>
                  <a:gd name="connsiteY7" fmla="*/ 1040 h 23729"/>
                  <a:gd name="connsiteX8" fmla="*/ 15321 w 17783"/>
                  <a:gd name="connsiteY8" fmla="*/ 2844 h 2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83" h="23729">
                    <a:moveTo>
                      <a:pt x="15321" y="2844"/>
                    </a:moveTo>
                    <a:lnTo>
                      <a:pt x="15321" y="2844"/>
                    </a:lnTo>
                    <a:cubicBezTo>
                      <a:pt x="17702" y="5693"/>
                      <a:pt x="18464" y="9586"/>
                      <a:pt x="17131" y="11485"/>
                    </a:cubicBezTo>
                    <a:lnTo>
                      <a:pt x="9130" y="22689"/>
                    </a:lnTo>
                    <a:cubicBezTo>
                      <a:pt x="7796" y="24588"/>
                      <a:pt x="4748" y="23829"/>
                      <a:pt x="2462" y="20885"/>
                    </a:cubicBezTo>
                    <a:lnTo>
                      <a:pt x="2462" y="20885"/>
                    </a:lnTo>
                    <a:cubicBezTo>
                      <a:pt x="81" y="18037"/>
                      <a:pt x="-681" y="14144"/>
                      <a:pt x="653" y="12245"/>
                    </a:cubicBezTo>
                    <a:lnTo>
                      <a:pt x="8654" y="1040"/>
                    </a:lnTo>
                    <a:cubicBezTo>
                      <a:pt x="9987" y="-859"/>
                      <a:pt x="13035" y="-99"/>
                      <a:pt x="15321" y="2844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2B232CF-1DEF-4AA2-0DDF-AAF556F52AD0}"/>
                  </a:ext>
                </a:extLst>
              </p:cNvPr>
              <p:cNvSpPr/>
              <p:nvPr/>
            </p:nvSpPr>
            <p:spPr>
              <a:xfrm>
                <a:off x="6176214" y="3220676"/>
                <a:ext cx="17783" cy="23729"/>
              </a:xfrm>
              <a:custGeom>
                <a:avLst/>
                <a:gdLst>
                  <a:gd name="connsiteX0" fmla="*/ 15321 w 17783"/>
                  <a:gd name="connsiteY0" fmla="*/ 2844 h 23729"/>
                  <a:gd name="connsiteX1" fmla="*/ 15321 w 17783"/>
                  <a:gd name="connsiteY1" fmla="*/ 2844 h 23729"/>
                  <a:gd name="connsiteX2" fmla="*/ 17131 w 17783"/>
                  <a:gd name="connsiteY2" fmla="*/ 11485 h 23729"/>
                  <a:gd name="connsiteX3" fmla="*/ 9130 w 17783"/>
                  <a:gd name="connsiteY3" fmla="*/ 22689 h 23729"/>
                  <a:gd name="connsiteX4" fmla="*/ 2462 w 17783"/>
                  <a:gd name="connsiteY4" fmla="*/ 20885 h 23729"/>
                  <a:gd name="connsiteX5" fmla="*/ 2462 w 17783"/>
                  <a:gd name="connsiteY5" fmla="*/ 20885 h 23729"/>
                  <a:gd name="connsiteX6" fmla="*/ 653 w 17783"/>
                  <a:gd name="connsiteY6" fmla="*/ 12245 h 23729"/>
                  <a:gd name="connsiteX7" fmla="*/ 8654 w 17783"/>
                  <a:gd name="connsiteY7" fmla="*/ 1040 h 23729"/>
                  <a:gd name="connsiteX8" fmla="*/ 15321 w 17783"/>
                  <a:gd name="connsiteY8" fmla="*/ 2844 h 2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83" h="23729">
                    <a:moveTo>
                      <a:pt x="15321" y="2844"/>
                    </a:moveTo>
                    <a:lnTo>
                      <a:pt x="15321" y="2844"/>
                    </a:lnTo>
                    <a:cubicBezTo>
                      <a:pt x="17702" y="5693"/>
                      <a:pt x="18464" y="9586"/>
                      <a:pt x="17131" y="11485"/>
                    </a:cubicBezTo>
                    <a:lnTo>
                      <a:pt x="9130" y="22689"/>
                    </a:lnTo>
                    <a:cubicBezTo>
                      <a:pt x="7796" y="24589"/>
                      <a:pt x="4748" y="23829"/>
                      <a:pt x="2462" y="20885"/>
                    </a:cubicBezTo>
                    <a:lnTo>
                      <a:pt x="2462" y="20885"/>
                    </a:lnTo>
                    <a:cubicBezTo>
                      <a:pt x="81" y="18037"/>
                      <a:pt x="-681" y="14144"/>
                      <a:pt x="653" y="12245"/>
                    </a:cubicBezTo>
                    <a:lnTo>
                      <a:pt x="8654" y="1040"/>
                    </a:lnTo>
                    <a:cubicBezTo>
                      <a:pt x="9987" y="-859"/>
                      <a:pt x="13035" y="-99"/>
                      <a:pt x="15321" y="2844"/>
                    </a:cubicBezTo>
                    <a:close/>
                  </a:path>
                </a:pathLst>
              </a:custGeom>
              <a:solidFill>
                <a:srgbClr val="AFB6E5"/>
              </a:solidFill>
              <a:ln w="9525" cap="flat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6CF3A2D-9895-7B9E-7142-1E233B26F775}"/>
                </a:ext>
              </a:extLst>
            </p:cNvPr>
            <p:cNvSpPr/>
            <p:nvPr/>
          </p:nvSpPr>
          <p:spPr>
            <a:xfrm>
              <a:off x="6027991" y="3169587"/>
              <a:ext cx="17049" cy="282770"/>
            </a:xfrm>
            <a:custGeom>
              <a:avLst/>
              <a:gdLst>
                <a:gd name="connsiteX0" fmla="*/ 17050 w 17049"/>
                <a:gd name="connsiteY0" fmla="*/ 282771 h 282770"/>
                <a:gd name="connsiteX1" fmla="*/ 0 w 17049"/>
                <a:gd name="connsiteY1" fmla="*/ 272896 h 282770"/>
                <a:gd name="connsiteX2" fmla="*/ 0 w 17049"/>
                <a:gd name="connsiteY2" fmla="*/ 0 h 282770"/>
                <a:gd name="connsiteX3" fmla="*/ 17050 w 17049"/>
                <a:gd name="connsiteY3" fmla="*/ 9875 h 282770"/>
                <a:gd name="connsiteX4" fmla="*/ 17050 w 17049"/>
                <a:gd name="connsiteY4" fmla="*/ 282771 h 28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9" h="282770">
                  <a:moveTo>
                    <a:pt x="17050" y="282771"/>
                  </a:moveTo>
                  <a:lnTo>
                    <a:pt x="0" y="272896"/>
                  </a:lnTo>
                  <a:lnTo>
                    <a:pt x="0" y="0"/>
                  </a:lnTo>
                  <a:lnTo>
                    <a:pt x="17050" y="9875"/>
                  </a:lnTo>
                  <a:lnTo>
                    <a:pt x="17050" y="282771"/>
                  </a:lnTo>
                  <a:close/>
                </a:path>
              </a:pathLst>
            </a:custGeom>
            <a:gradFill>
              <a:gsLst>
                <a:gs pos="10000">
                  <a:srgbClr val="45108A"/>
                </a:gs>
                <a:gs pos="100000">
                  <a:srgbClr val="7C1DC9"/>
                </a:gs>
              </a:gsLst>
              <a:lin ang="0" scaled="1"/>
            </a:gra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E613619-1608-6538-D0F1-361242F3B0E0}"/>
                </a:ext>
              </a:extLst>
            </p:cNvPr>
            <p:cNvSpPr/>
            <p:nvPr/>
          </p:nvSpPr>
          <p:spPr>
            <a:xfrm>
              <a:off x="6034278" y="3430994"/>
              <a:ext cx="236124" cy="292740"/>
            </a:xfrm>
            <a:custGeom>
              <a:avLst/>
              <a:gdLst>
                <a:gd name="connsiteX0" fmla="*/ 5239 w 236124"/>
                <a:gd name="connsiteY0" fmla="*/ 0 h 292740"/>
                <a:gd name="connsiteX1" fmla="*/ 0 w 236124"/>
                <a:gd name="connsiteY1" fmla="*/ 7311 h 292740"/>
                <a:gd name="connsiteX2" fmla="*/ 230886 w 236124"/>
                <a:gd name="connsiteY2" fmla="*/ 292741 h 292740"/>
                <a:gd name="connsiteX3" fmla="*/ 236125 w 236124"/>
                <a:gd name="connsiteY3" fmla="*/ 285335 h 292740"/>
                <a:gd name="connsiteX4" fmla="*/ 5239 w 236124"/>
                <a:gd name="connsiteY4" fmla="*/ 0 h 29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124" h="292740">
                  <a:moveTo>
                    <a:pt x="5239" y="0"/>
                  </a:moveTo>
                  <a:lnTo>
                    <a:pt x="0" y="7311"/>
                  </a:lnTo>
                  <a:lnTo>
                    <a:pt x="230886" y="292741"/>
                  </a:lnTo>
                  <a:lnTo>
                    <a:pt x="236125" y="285335"/>
                  </a:lnTo>
                  <a:lnTo>
                    <a:pt x="5239" y="0"/>
                  </a:lnTo>
                  <a:close/>
                </a:path>
              </a:pathLst>
            </a:custGeom>
            <a:gradFill>
              <a:gsLst>
                <a:gs pos="10000">
                  <a:srgbClr val="45108A"/>
                </a:gs>
                <a:gs pos="100000">
                  <a:srgbClr val="7C1DC9"/>
                </a:gs>
              </a:gsLst>
              <a:lin ang="0" scaled="1"/>
            </a:gra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A530EB0-6A28-C97F-C99E-2C2A4D18050D}"/>
                </a:ext>
              </a:extLst>
            </p:cNvPr>
            <p:cNvSpPr/>
            <p:nvPr/>
          </p:nvSpPr>
          <p:spPr>
            <a:xfrm>
              <a:off x="6027610" y="3423350"/>
              <a:ext cx="17716" cy="22599"/>
            </a:xfrm>
            <a:custGeom>
              <a:avLst/>
              <a:gdLst>
                <a:gd name="connsiteX0" fmla="*/ 17717 w 17716"/>
                <a:gd name="connsiteY0" fmla="*/ 16380 h 22599"/>
                <a:gd name="connsiteX1" fmla="*/ 8858 w 17716"/>
                <a:gd name="connsiteY1" fmla="*/ 21412 h 22599"/>
                <a:gd name="connsiteX2" fmla="*/ 0 w 17716"/>
                <a:gd name="connsiteY2" fmla="*/ 6220 h 22599"/>
                <a:gd name="connsiteX3" fmla="*/ 8858 w 17716"/>
                <a:gd name="connsiteY3" fmla="*/ 1187 h 22599"/>
                <a:gd name="connsiteX4" fmla="*/ 17717 w 17716"/>
                <a:gd name="connsiteY4" fmla="*/ 16380 h 2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16" h="22599">
                  <a:moveTo>
                    <a:pt x="17717" y="16380"/>
                  </a:moveTo>
                  <a:cubicBezTo>
                    <a:pt x="17717" y="21982"/>
                    <a:pt x="13716" y="24166"/>
                    <a:pt x="8858" y="21412"/>
                  </a:cubicBezTo>
                  <a:cubicBezTo>
                    <a:pt x="4001" y="18658"/>
                    <a:pt x="0" y="11822"/>
                    <a:pt x="0" y="6220"/>
                  </a:cubicBezTo>
                  <a:cubicBezTo>
                    <a:pt x="0" y="617"/>
                    <a:pt x="4001" y="-1567"/>
                    <a:pt x="8858" y="1187"/>
                  </a:cubicBezTo>
                  <a:cubicBezTo>
                    <a:pt x="13716" y="4036"/>
                    <a:pt x="17717" y="10777"/>
                    <a:pt x="17717" y="16380"/>
                  </a:cubicBezTo>
                  <a:close/>
                </a:path>
              </a:pathLst>
            </a:custGeom>
            <a:solidFill>
              <a:srgbClr val="EB4680"/>
            </a:soli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63767B9-A9C4-43AE-F24D-50A5690A1366}"/>
                </a:ext>
              </a:extLst>
            </p:cNvPr>
            <p:cNvSpPr/>
            <p:nvPr/>
          </p:nvSpPr>
          <p:spPr>
            <a:xfrm>
              <a:off x="5826537" y="3391208"/>
              <a:ext cx="277939" cy="165788"/>
            </a:xfrm>
            <a:custGeom>
              <a:avLst/>
              <a:gdLst>
                <a:gd name="connsiteX0" fmla="*/ 277940 w 277939"/>
                <a:gd name="connsiteY0" fmla="*/ 15952 h 165788"/>
                <a:gd name="connsiteX1" fmla="*/ 268605 w 277939"/>
                <a:gd name="connsiteY1" fmla="*/ 0 h 165788"/>
                <a:gd name="connsiteX2" fmla="*/ 230981 w 277939"/>
                <a:gd name="connsiteY2" fmla="*/ 21364 h 165788"/>
                <a:gd name="connsiteX3" fmla="*/ 233458 w 277939"/>
                <a:gd name="connsiteY3" fmla="*/ 25542 h 165788"/>
                <a:gd name="connsiteX4" fmla="*/ 0 w 277939"/>
                <a:gd name="connsiteY4" fmla="*/ 158192 h 165788"/>
                <a:gd name="connsiteX5" fmla="*/ 4477 w 277939"/>
                <a:gd name="connsiteY5" fmla="*/ 165788 h 165788"/>
                <a:gd name="connsiteX6" fmla="*/ 237839 w 277939"/>
                <a:gd name="connsiteY6" fmla="*/ 33139 h 165788"/>
                <a:gd name="connsiteX7" fmla="*/ 240316 w 277939"/>
                <a:gd name="connsiteY7" fmla="*/ 37317 h 165788"/>
                <a:gd name="connsiteX8" fmla="*/ 277940 w 277939"/>
                <a:gd name="connsiteY8" fmla="*/ 15952 h 16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939" h="165788">
                  <a:moveTo>
                    <a:pt x="277940" y="15952"/>
                  </a:moveTo>
                  <a:lnTo>
                    <a:pt x="268605" y="0"/>
                  </a:lnTo>
                  <a:lnTo>
                    <a:pt x="230981" y="21364"/>
                  </a:lnTo>
                  <a:lnTo>
                    <a:pt x="233458" y="25542"/>
                  </a:lnTo>
                  <a:lnTo>
                    <a:pt x="0" y="158192"/>
                  </a:lnTo>
                  <a:lnTo>
                    <a:pt x="4477" y="165788"/>
                  </a:lnTo>
                  <a:lnTo>
                    <a:pt x="237839" y="33139"/>
                  </a:lnTo>
                  <a:lnTo>
                    <a:pt x="240316" y="37317"/>
                  </a:lnTo>
                  <a:lnTo>
                    <a:pt x="277940" y="15952"/>
                  </a:lnTo>
                  <a:close/>
                </a:path>
              </a:pathLst>
            </a:custGeom>
            <a:gradFill>
              <a:gsLst>
                <a:gs pos="4000">
                  <a:srgbClr val="BB6DF3"/>
                </a:gs>
                <a:gs pos="36000">
                  <a:srgbClr val="CA6DEA"/>
                </a:gs>
                <a:gs pos="99000">
                  <a:srgbClr val="F26DD4"/>
                </a:gs>
                <a:gs pos="100000">
                  <a:srgbClr val="F36DD4"/>
                </a:gs>
              </a:gsLst>
              <a:lin ang="0" scaled="1"/>
            </a:gradFill>
            <a:ln w="9525" cap="flat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697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Picture 562" descr="A grey square with white border&#10;&#10;Description automatically generated">
            <a:extLst>
              <a:ext uri="{FF2B5EF4-FFF2-40B4-BE49-F238E27FC236}">
                <a16:creationId xmlns:a16="http://schemas.microsoft.com/office/drawing/2014/main" id="{D885DD36-44E8-B791-4767-731EBF99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28" y="107708"/>
            <a:ext cx="5878422" cy="58452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grpSp>
        <p:nvGrpSpPr>
          <p:cNvPr id="562" name="Group 561">
            <a:extLst>
              <a:ext uri="{FF2B5EF4-FFF2-40B4-BE49-F238E27FC236}">
                <a16:creationId xmlns:a16="http://schemas.microsoft.com/office/drawing/2014/main" id="{FE7F344C-9070-44E6-FD57-9F648D248B25}"/>
              </a:ext>
            </a:extLst>
          </p:cNvPr>
          <p:cNvGrpSpPr/>
          <p:nvPr/>
        </p:nvGrpSpPr>
        <p:grpSpPr>
          <a:xfrm>
            <a:off x="1977950" y="588830"/>
            <a:ext cx="5148093" cy="4845259"/>
            <a:chOff x="92000" y="49080"/>
            <a:chExt cx="5148093" cy="4845259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69B0EFC1-73D5-E202-E51A-3A9449FD5E3E}"/>
                </a:ext>
              </a:extLst>
            </p:cNvPr>
            <p:cNvGrpSpPr/>
            <p:nvPr/>
          </p:nvGrpSpPr>
          <p:grpSpPr>
            <a:xfrm>
              <a:off x="98319" y="49080"/>
              <a:ext cx="1540424" cy="1538420"/>
              <a:chOff x="98318" y="49080"/>
              <a:chExt cx="2776201" cy="277259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A89A9BA-4CEF-3CCD-2456-CA648F7ED42D}"/>
                  </a:ext>
                </a:extLst>
              </p:cNvPr>
              <p:cNvGrpSpPr/>
              <p:nvPr/>
            </p:nvGrpSpPr>
            <p:grpSpPr>
              <a:xfrm>
                <a:off x="735755" y="668443"/>
                <a:ext cx="1563417" cy="1563417"/>
                <a:chOff x="4312772" y="1745451"/>
                <a:chExt cx="3515519" cy="351551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E35F3A05-2E98-DEAD-48F7-FD0EB859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C40312BA-973E-5E7E-D6DB-B4CBEA6B8D9A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4C45FA12-2324-1CE5-31F6-004CBF3C9EE6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3" name="Picture 12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CED3738-A00E-E65D-7854-BDB32D98E4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Picture 14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E34902C8-E717-5E51-9DD0-39708D4FB9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9" name="Picture 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73A71ABE-5228-47F9-BB04-33939CB0EA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43DA53DF-64D5-883C-6243-2E5333A17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93F5786-1024-0804-C391-C09259E8DC79}"/>
                  </a:ext>
                </a:extLst>
              </p:cNvPr>
              <p:cNvGrpSpPr/>
              <p:nvPr/>
            </p:nvGrpSpPr>
            <p:grpSpPr>
              <a:xfrm>
                <a:off x="2059502" y="2006653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1096545D-2DA6-723B-E7A2-680D1FE45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BC2F854-5A18-430E-E035-9437B37728B2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E0D2910-D4B6-2736-42AF-7B8D7D0061B5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71" name="Picture 70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A9FA6A2B-6189-0750-3902-6E56D52099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2" name="Picture 71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090DBC21-89FB-3ABC-C367-A7575A2846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5" name="Picture 24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53743C94-83CE-4993-FF20-14ECB190A4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Graphic 22">
                  <a:extLst>
                    <a:ext uri="{FF2B5EF4-FFF2-40B4-BE49-F238E27FC236}">
                      <a16:creationId xmlns:a16="http://schemas.microsoft.com/office/drawing/2014/main" id="{5226356B-2B54-2D31-FC8F-811CB0872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1F6F8A6-EACA-9DF0-AC46-A6E0C64E63DF}"/>
                  </a:ext>
                </a:extLst>
              </p:cNvPr>
              <p:cNvGrpSpPr/>
              <p:nvPr/>
            </p:nvGrpSpPr>
            <p:grpSpPr>
              <a:xfrm>
                <a:off x="111031" y="53625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088446B0-B054-D9C7-B115-208428426C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142279B-BBBD-AECC-3EA9-566636DA7D44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B80E71DF-A276-0F56-AF16-E4A9A0CFAFD1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79" name="Picture 7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CE04822-828B-2010-A6A3-F425B2CA86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0" name="Picture 7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E6216486-64A1-1F49-4539-6868196CE1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78" name="Picture 7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349552F9-FE97-91A2-2CF1-C50300B251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Graphic 75">
                  <a:extLst>
                    <a:ext uri="{FF2B5EF4-FFF2-40B4-BE49-F238E27FC236}">
                      <a16:creationId xmlns:a16="http://schemas.microsoft.com/office/drawing/2014/main" id="{15EC9739-87AD-B15A-0564-F1C1C4EEDF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A1371FA-E674-DDBA-1136-FA1900CB6682}"/>
                  </a:ext>
                </a:extLst>
              </p:cNvPr>
              <p:cNvGrpSpPr/>
              <p:nvPr/>
            </p:nvGrpSpPr>
            <p:grpSpPr>
              <a:xfrm>
                <a:off x="2058267" y="49080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12471AA6-12EF-61A3-F6CB-035CA22997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359D1ED-AFC0-D9E8-F5C7-E448D06EF454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08D8F124-1D48-0DDB-8511-7680546F6EA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87" name="Picture 86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E0BBBE2F-E5A3-2E5A-BDF3-C6D7467CC5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8" name="Picture 87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C2FA6845-DF68-82E0-B475-2C9EC0399E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86" name="Picture 85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FF7E0280-77D6-8BCE-EDA1-69F8BAFA90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4" name="Graphic 83">
                  <a:extLst>
                    <a:ext uri="{FF2B5EF4-FFF2-40B4-BE49-F238E27FC236}">
                      <a16:creationId xmlns:a16="http://schemas.microsoft.com/office/drawing/2014/main" id="{C259D099-5B35-00D2-A17A-811061749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A1E676E-F76D-E9B8-C8CF-3C0AC6AB5A72}"/>
                  </a:ext>
                </a:extLst>
              </p:cNvPr>
              <p:cNvGrpSpPr/>
              <p:nvPr/>
            </p:nvGrpSpPr>
            <p:grpSpPr>
              <a:xfrm>
                <a:off x="98318" y="2000102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D4B44B4E-2941-5303-EEF1-5191241E69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3045F2B8-6BD2-BC55-3852-512EA06D4725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0D84C588-276D-BE5E-AC2E-FDA47635FC23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95" name="Picture 94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005A464-4AAF-BB42-16F5-41D7A6754E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A747A6EE-A205-F865-0933-B93C2A50CAA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94" name="Picture 93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8BF4D5E9-AE00-EBB2-51F0-EB416EDD1B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2" name="Graphic 91">
                  <a:extLst>
                    <a:ext uri="{FF2B5EF4-FFF2-40B4-BE49-F238E27FC236}">
                      <a16:creationId xmlns:a16="http://schemas.microsoft.com/office/drawing/2014/main" id="{19738431-76B0-D6B4-DA70-DF5B0CBDA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AE82976-ACDC-8DD9-47EB-8408C0236B52}"/>
                  </a:ext>
                </a:extLst>
              </p:cNvPr>
              <p:cNvCxnSpPr>
                <a:cxnSpLocks/>
                <a:stCxn id="78" idx="3"/>
                <a:endCxn id="88" idx="1"/>
              </p:cNvCxnSpPr>
              <p:nvPr/>
            </p:nvCxnSpPr>
            <p:spPr>
              <a:xfrm>
                <a:off x="875295" y="457869"/>
                <a:ext cx="1216011" cy="5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2D98428-4F18-F769-7F77-F66A5681B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294" y="2429174"/>
                <a:ext cx="1182973" cy="950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F0E058D2-A95E-B87F-B651-11891FF13A45}"/>
                  </a:ext>
                </a:extLst>
              </p:cNvPr>
              <p:cNvCxnSpPr>
                <a:cxnSpLocks/>
                <a:stCxn id="94" idx="0"/>
                <a:endCxn id="78" idx="2"/>
              </p:cNvCxnSpPr>
              <p:nvPr/>
            </p:nvCxnSpPr>
            <p:spPr>
              <a:xfrm flipV="1">
                <a:off x="504381" y="816070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9A95E499-1354-2B6E-83AA-CF9022AD21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7199" y="812508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05F8AB6-03FC-0524-AE30-4D0274AC2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818" y="1918428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3D7C93B-0D40-F8E8-3EA0-CB6A7D1597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1404" y="447737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BCEEE0D-1644-0E27-9A96-5C5B80C3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415" y="6684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933580D-5F79-4DC2-1B15-62FC93E71C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064" y="19691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Picture 104" descr="A grey square with white border&#10;&#10;Description automatically generated">
                <a:extLst>
                  <a:ext uri="{FF2B5EF4-FFF2-40B4-BE49-F238E27FC236}">
                    <a16:creationId xmlns:a16="http://schemas.microsoft.com/office/drawing/2014/main" id="{F581C6E1-089F-AC39-59A1-9660EF293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311" y="76295"/>
                <a:ext cx="2751745" cy="2736199"/>
              </a:xfrm>
              <a:prstGeom prst="rect">
                <a:avLst/>
              </a:prstGeom>
            </p:spPr>
          </p:pic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3168AD3-BC33-2D7D-B823-459D0A25B753}"/>
                </a:ext>
              </a:extLst>
            </p:cNvPr>
            <p:cNvGrpSpPr/>
            <p:nvPr/>
          </p:nvGrpSpPr>
          <p:grpSpPr>
            <a:xfrm>
              <a:off x="1922624" y="60529"/>
              <a:ext cx="1540424" cy="1538420"/>
              <a:chOff x="98318" y="49080"/>
              <a:chExt cx="2776201" cy="277259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84EB33BA-F2C2-A932-D00E-24B9AC36A76D}"/>
                  </a:ext>
                </a:extLst>
              </p:cNvPr>
              <p:cNvGrpSpPr/>
              <p:nvPr/>
            </p:nvGrpSpPr>
            <p:grpSpPr>
              <a:xfrm>
                <a:off x="735755" y="668443"/>
                <a:ext cx="1563417" cy="1563417"/>
                <a:chOff x="4312772" y="1745451"/>
                <a:chExt cx="3515519" cy="3515519"/>
              </a:xfrm>
            </p:grpSpPr>
            <p:pic>
              <p:nvPicPr>
                <p:cNvPr id="205" name="Graphic 204">
                  <a:extLst>
                    <a:ext uri="{FF2B5EF4-FFF2-40B4-BE49-F238E27FC236}">
                      <a16:creationId xmlns:a16="http://schemas.microsoft.com/office/drawing/2014/main" id="{5BDD1CE6-3CB9-C7AD-EC27-BDBF1785F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FD90DAB9-22B0-E22A-C523-F6D22FA9531F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8" name="Group 207">
                    <a:extLst>
                      <a:ext uri="{FF2B5EF4-FFF2-40B4-BE49-F238E27FC236}">
                        <a16:creationId xmlns:a16="http://schemas.microsoft.com/office/drawing/2014/main" id="{F9513A4A-639C-95F8-1438-5B53742D67BA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10" name="Picture 20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19AB82B2-5086-595D-4D6D-DE45986B64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1" name="Picture 21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D861119B-35AB-4A60-98C8-D3569A65FF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09" name="Picture 20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0AEF598D-987B-A925-EDA4-1532A739A5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7" name="Graphic 206">
                  <a:extLst>
                    <a:ext uri="{FF2B5EF4-FFF2-40B4-BE49-F238E27FC236}">
                      <a16:creationId xmlns:a16="http://schemas.microsoft.com/office/drawing/2014/main" id="{C9F3DB28-BE4A-2A9A-852F-0569A37CE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06E647B-83B6-E603-B2CC-3F01DA8B3044}"/>
                  </a:ext>
                </a:extLst>
              </p:cNvPr>
              <p:cNvGrpSpPr/>
              <p:nvPr/>
            </p:nvGrpSpPr>
            <p:grpSpPr>
              <a:xfrm>
                <a:off x="2059502" y="2006653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198" name="Graphic 197">
                  <a:extLst>
                    <a:ext uri="{FF2B5EF4-FFF2-40B4-BE49-F238E27FC236}">
                      <a16:creationId xmlns:a16="http://schemas.microsoft.com/office/drawing/2014/main" id="{3A151345-7BEE-A447-4CCC-B7A9381313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1D3AFCEE-7D97-B1B6-B26A-7C5B9CEEA28A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1756BE3E-0251-B329-3D70-A5BF3CED8162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03" name="Picture 202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32C158E-A079-85D6-C337-599DA7D072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4" name="Picture 203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B8703778-752C-5414-921E-CE0352B0CA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02" name="Picture 201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13065E68-B14F-CC6C-7D29-403193947E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0" name="Graphic 199">
                  <a:extLst>
                    <a:ext uri="{FF2B5EF4-FFF2-40B4-BE49-F238E27FC236}">
                      <a16:creationId xmlns:a16="http://schemas.microsoft.com/office/drawing/2014/main" id="{1E5F76D6-0FCE-15E7-74B5-11FA8FA82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99F1A7FE-620E-460F-7739-AACF3DB9D21D}"/>
                  </a:ext>
                </a:extLst>
              </p:cNvPr>
              <p:cNvGrpSpPr/>
              <p:nvPr/>
            </p:nvGrpSpPr>
            <p:grpSpPr>
              <a:xfrm>
                <a:off x="111031" y="53625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191" name="Graphic 190">
                  <a:extLst>
                    <a:ext uri="{FF2B5EF4-FFF2-40B4-BE49-F238E27FC236}">
                      <a16:creationId xmlns:a16="http://schemas.microsoft.com/office/drawing/2014/main" id="{406772EA-F1EA-92AB-250A-CBC009B893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9D8266B5-5DFE-C53A-0C77-715415AD8E86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94" name="Group 193">
                    <a:extLst>
                      <a:ext uri="{FF2B5EF4-FFF2-40B4-BE49-F238E27FC236}">
                        <a16:creationId xmlns:a16="http://schemas.microsoft.com/office/drawing/2014/main" id="{82D2E18C-DC87-9F59-EF84-ED8DB6D9944E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96" name="Picture 195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F749D93-456D-4016-E7A5-4E62B7B472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7" name="Picture 196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89CA6306-34A7-5A63-08DC-205FB44E9F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195" name="Picture 194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69B29D4C-9961-8876-B064-1724DEEF10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3" name="Graphic 192">
                  <a:extLst>
                    <a:ext uri="{FF2B5EF4-FFF2-40B4-BE49-F238E27FC236}">
                      <a16:creationId xmlns:a16="http://schemas.microsoft.com/office/drawing/2014/main" id="{8DDC9DC8-D36F-9575-9083-10D6CAB4A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2870324D-EC03-7270-A4B5-B704F9B07738}"/>
                  </a:ext>
                </a:extLst>
              </p:cNvPr>
              <p:cNvGrpSpPr/>
              <p:nvPr/>
            </p:nvGrpSpPr>
            <p:grpSpPr>
              <a:xfrm>
                <a:off x="2058267" y="49080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184" name="Graphic 183">
                  <a:extLst>
                    <a:ext uri="{FF2B5EF4-FFF2-40B4-BE49-F238E27FC236}">
                      <a16:creationId xmlns:a16="http://schemas.microsoft.com/office/drawing/2014/main" id="{64AD80A4-0F70-4232-4964-6C4996182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CE46E860-419B-2DCF-BF4B-C64D5BD5BE35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87" name="Group 186">
                    <a:extLst>
                      <a:ext uri="{FF2B5EF4-FFF2-40B4-BE49-F238E27FC236}">
                        <a16:creationId xmlns:a16="http://schemas.microsoft.com/office/drawing/2014/main" id="{2B2BEA6A-E9ED-7607-DCB6-98D8C5E8C05E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89" name="Picture 18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CCE22F1F-EF94-850C-710E-75F6167FBB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0" name="Picture 18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3DA29DD1-415E-1649-A5F1-2BFA082433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188" name="Picture 18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C60A52C2-846A-AA83-4A26-F295793775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6" name="Graphic 185">
                  <a:extLst>
                    <a:ext uri="{FF2B5EF4-FFF2-40B4-BE49-F238E27FC236}">
                      <a16:creationId xmlns:a16="http://schemas.microsoft.com/office/drawing/2014/main" id="{7E1D292A-1AD0-F4EE-E4D9-670A2AED5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151CCF7-A04F-8AC5-51D4-1E7AD32FDC6A}"/>
                  </a:ext>
                </a:extLst>
              </p:cNvPr>
              <p:cNvGrpSpPr/>
              <p:nvPr/>
            </p:nvGrpSpPr>
            <p:grpSpPr>
              <a:xfrm>
                <a:off x="98318" y="2000102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177" name="Graphic 176">
                  <a:extLst>
                    <a:ext uri="{FF2B5EF4-FFF2-40B4-BE49-F238E27FC236}">
                      <a16:creationId xmlns:a16="http://schemas.microsoft.com/office/drawing/2014/main" id="{4EE9EBE6-DD07-0F0D-7180-36DE3408E2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4A2D8E70-DB3F-E9B6-34F0-ABC77DEC174C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FD7780D4-65D9-911F-4FA6-64A6DCF0665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82" name="Picture 181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A05E42B-0D01-3A46-79EC-EF39860730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3" name="Picture 182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72F13C6F-DFC7-9157-699F-0374A4680E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181" name="Picture 180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7562EA2F-5920-87AD-BCBB-2229A9EBE8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9" name="Graphic 178">
                  <a:extLst>
                    <a:ext uri="{FF2B5EF4-FFF2-40B4-BE49-F238E27FC236}">
                      <a16:creationId xmlns:a16="http://schemas.microsoft.com/office/drawing/2014/main" id="{8F08E695-13B4-B6F2-0EDF-147B6AF791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2518A46-68F2-D5E0-E6AA-0923C0AE4C2E}"/>
                  </a:ext>
                </a:extLst>
              </p:cNvPr>
              <p:cNvCxnSpPr>
                <a:cxnSpLocks/>
                <a:stCxn id="195" idx="3"/>
                <a:endCxn id="190" idx="1"/>
              </p:cNvCxnSpPr>
              <p:nvPr/>
            </p:nvCxnSpPr>
            <p:spPr>
              <a:xfrm>
                <a:off x="875295" y="457869"/>
                <a:ext cx="1216011" cy="5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266AB7B-FC69-AFED-8116-D4AF6D97E6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294" y="2429174"/>
                <a:ext cx="1182973" cy="950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3C3A1FF3-9C3A-A56A-6028-168CA211BEBA}"/>
                  </a:ext>
                </a:extLst>
              </p:cNvPr>
              <p:cNvCxnSpPr>
                <a:cxnSpLocks/>
                <a:stCxn id="181" idx="0"/>
                <a:endCxn id="195" idx="2"/>
              </p:cNvCxnSpPr>
              <p:nvPr/>
            </p:nvCxnSpPr>
            <p:spPr>
              <a:xfrm flipV="1">
                <a:off x="504381" y="816070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71AF335-EF7B-276D-20D2-3852011B1D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7199" y="812508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208BD9AB-FF2F-6733-16E3-896B6401F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818" y="1918428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EF6D58-CB6A-F766-B799-2BC284EAA4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1404" y="447737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CDDC7C33-3320-4532-DCA8-8FD5E92EDC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415" y="6684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4C42C64-C7E0-3410-E345-3FA4755694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064" y="19691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6" name="Picture 175" descr="A grey square with white border&#10;&#10;Description automatically generated">
                <a:extLst>
                  <a:ext uri="{FF2B5EF4-FFF2-40B4-BE49-F238E27FC236}">
                    <a16:creationId xmlns:a16="http://schemas.microsoft.com/office/drawing/2014/main" id="{FAE713FD-F817-77A0-E9AD-FC3E3E367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311" y="76295"/>
                <a:ext cx="2751745" cy="2736199"/>
              </a:xfrm>
              <a:prstGeom prst="rect">
                <a:avLst/>
              </a:prstGeom>
            </p:spPr>
          </p:pic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305C1AF-82CA-3B89-5CEA-7F5F03C70DCC}"/>
                </a:ext>
              </a:extLst>
            </p:cNvPr>
            <p:cNvGrpSpPr/>
            <p:nvPr/>
          </p:nvGrpSpPr>
          <p:grpSpPr>
            <a:xfrm>
              <a:off x="3699669" y="53803"/>
              <a:ext cx="1540424" cy="1538420"/>
              <a:chOff x="98318" y="49080"/>
              <a:chExt cx="2776201" cy="2772590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66F22343-BF34-1A76-5100-D5A02EBBE54B}"/>
                  </a:ext>
                </a:extLst>
              </p:cNvPr>
              <p:cNvGrpSpPr/>
              <p:nvPr/>
            </p:nvGrpSpPr>
            <p:grpSpPr>
              <a:xfrm>
                <a:off x="735755" y="668443"/>
                <a:ext cx="1563417" cy="1563417"/>
                <a:chOff x="4312772" y="1745451"/>
                <a:chExt cx="3515519" cy="3515519"/>
              </a:xfrm>
            </p:grpSpPr>
            <p:pic>
              <p:nvPicPr>
                <p:cNvPr id="255" name="Graphic 254">
                  <a:extLst>
                    <a:ext uri="{FF2B5EF4-FFF2-40B4-BE49-F238E27FC236}">
                      <a16:creationId xmlns:a16="http://schemas.microsoft.com/office/drawing/2014/main" id="{A7FE73D8-C056-CAC3-B2B4-CBB7068F82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3B86D5A0-BBFE-1EC4-9B9A-A0FFE18E1882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58" name="Group 257">
                    <a:extLst>
                      <a:ext uri="{FF2B5EF4-FFF2-40B4-BE49-F238E27FC236}">
                        <a16:creationId xmlns:a16="http://schemas.microsoft.com/office/drawing/2014/main" id="{70F4093C-904C-B38C-23C2-B04235BC9E8B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60" name="Picture 25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C2E7FBA-2F88-0033-51B6-3377EE701B7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1" name="Picture 26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B4C7093D-34A6-E63E-12E4-B202F04600F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59" name="Picture 25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804DC8ED-0169-8BA8-1160-8F8A3F31C8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7" name="Graphic 256">
                  <a:extLst>
                    <a:ext uri="{FF2B5EF4-FFF2-40B4-BE49-F238E27FC236}">
                      <a16:creationId xmlns:a16="http://schemas.microsoft.com/office/drawing/2014/main" id="{7A0693CF-C365-95ED-48D6-A2B8F4B92E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E06AF802-0C03-F036-C155-C73040ACAC5C}"/>
                  </a:ext>
                </a:extLst>
              </p:cNvPr>
              <p:cNvGrpSpPr/>
              <p:nvPr/>
            </p:nvGrpSpPr>
            <p:grpSpPr>
              <a:xfrm>
                <a:off x="2059502" y="2006653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248" name="Graphic 247">
                  <a:extLst>
                    <a:ext uri="{FF2B5EF4-FFF2-40B4-BE49-F238E27FC236}">
                      <a16:creationId xmlns:a16="http://schemas.microsoft.com/office/drawing/2014/main" id="{548EBB85-0647-C7D8-6A5E-06EE0E2C4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AF57C1EE-9427-5678-3BF5-8AA2CDFB31E2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51" name="Group 250">
                    <a:extLst>
                      <a:ext uri="{FF2B5EF4-FFF2-40B4-BE49-F238E27FC236}">
                        <a16:creationId xmlns:a16="http://schemas.microsoft.com/office/drawing/2014/main" id="{66F6FF1D-0003-8662-040E-2EFC55D35B8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53" name="Picture 252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05CA7A2-1B70-B54C-BC76-87FC648EA2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4" name="Picture 253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A79FABB6-1948-B892-8CB2-7D8C7CF258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52" name="Picture 251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972D575-F51E-CEBD-D037-CCD11C0223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0" name="Graphic 249">
                  <a:extLst>
                    <a:ext uri="{FF2B5EF4-FFF2-40B4-BE49-F238E27FC236}">
                      <a16:creationId xmlns:a16="http://schemas.microsoft.com/office/drawing/2014/main" id="{23EF1215-E2D1-B5F2-3987-CF9AA22E44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D4BE8CE-BB70-586C-67AE-75D2270A26AB}"/>
                  </a:ext>
                </a:extLst>
              </p:cNvPr>
              <p:cNvGrpSpPr/>
              <p:nvPr/>
            </p:nvGrpSpPr>
            <p:grpSpPr>
              <a:xfrm>
                <a:off x="111031" y="53625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241" name="Graphic 240">
                  <a:extLst>
                    <a:ext uri="{FF2B5EF4-FFF2-40B4-BE49-F238E27FC236}">
                      <a16:creationId xmlns:a16="http://schemas.microsoft.com/office/drawing/2014/main" id="{94FEC3B1-9E6E-CFC1-6E23-E80892916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899AEFA7-F29D-C05F-862F-9716680464C7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BC08DE24-E25D-60E6-1144-016567085C0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46" name="Picture 245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EC78982A-2383-593D-7169-B0D9BF5C77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7" name="Picture 246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7359A4F1-A296-5261-2B53-DE5D58903EE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45" name="Picture 244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3F33510F-E905-F0C2-62A2-D9C7F5E97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3" name="Graphic 242">
                  <a:extLst>
                    <a:ext uri="{FF2B5EF4-FFF2-40B4-BE49-F238E27FC236}">
                      <a16:creationId xmlns:a16="http://schemas.microsoft.com/office/drawing/2014/main" id="{DA478084-3DF7-2418-9EB8-DAB84754F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56C87A75-0C54-288F-6F2C-2E729A9E2755}"/>
                  </a:ext>
                </a:extLst>
              </p:cNvPr>
              <p:cNvGrpSpPr/>
              <p:nvPr/>
            </p:nvGrpSpPr>
            <p:grpSpPr>
              <a:xfrm>
                <a:off x="2058267" y="49080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234" name="Graphic 233">
                  <a:extLst>
                    <a:ext uri="{FF2B5EF4-FFF2-40B4-BE49-F238E27FC236}">
                      <a16:creationId xmlns:a16="http://schemas.microsoft.com/office/drawing/2014/main" id="{8987A0D2-2A19-FC87-6CF4-AEAA4FBD3A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DD759E4C-FE4D-9AE3-8984-437842228370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C3EF9148-F76C-90F1-E897-94DC00D853A3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39" name="Picture 23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2C20270-E410-A304-7AF6-DE47686CDB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0" name="Picture 23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476C6F1B-C1A1-5C09-EEA2-7F1B7A74A5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38" name="Picture 23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4AB474AB-3854-F316-F413-77B97D8D46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6" name="Graphic 235">
                  <a:extLst>
                    <a:ext uri="{FF2B5EF4-FFF2-40B4-BE49-F238E27FC236}">
                      <a16:creationId xmlns:a16="http://schemas.microsoft.com/office/drawing/2014/main" id="{9C866631-1E5E-6EEF-0153-A9BC75DD5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B9F9AE03-326F-86C9-473B-F93DC7FC7FED}"/>
                  </a:ext>
                </a:extLst>
              </p:cNvPr>
              <p:cNvGrpSpPr/>
              <p:nvPr/>
            </p:nvGrpSpPr>
            <p:grpSpPr>
              <a:xfrm>
                <a:off x="98318" y="2000102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227" name="Graphic 226">
                  <a:extLst>
                    <a:ext uri="{FF2B5EF4-FFF2-40B4-BE49-F238E27FC236}">
                      <a16:creationId xmlns:a16="http://schemas.microsoft.com/office/drawing/2014/main" id="{7A7BFD56-B6AA-9BE9-224E-614710371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7C7A7851-29D7-6064-B8C7-7B9D533032BC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30" name="Group 229">
                    <a:extLst>
                      <a:ext uri="{FF2B5EF4-FFF2-40B4-BE49-F238E27FC236}">
                        <a16:creationId xmlns:a16="http://schemas.microsoft.com/office/drawing/2014/main" id="{D5D23075-6DB4-9D50-C3BA-DCC27E1A7D62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32" name="Picture 231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1051CF55-7626-04BA-12DB-CC8C5FA6FA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3" name="Picture 232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E8B1F0ED-5EF9-2EEA-C93F-FFF52B5B6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31" name="Picture 230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8647A265-DA34-F22A-46C3-81255060C1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9" name="Graphic 228">
                  <a:extLst>
                    <a:ext uri="{FF2B5EF4-FFF2-40B4-BE49-F238E27FC236}">
                      <a16:creationId xmlns:a16="http://schemas.microsoft.com/office/drawing/2014/main" id="{8DB3C728-2FEE-3704-3659-CF0B5F9745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B8FF3FA3-1872-3D4E-CC86-A234C0C98490}"/>
                  </a:ext>
                </a:extLst>
              </p:cNvPr>
              <p:cNvCxnSpPr>
                <a:cxnSpLocks/>
                <a:stCxn id="245" idx="3"/>
                <a:endCxn id="240" idx="1"/>
              </p:cNvCxnSpPr>
              <p:nvPr/>
            </p:nvCxnSpPr>
            <p:spPr>
              <a:xfrm>
                <a:off x="875295" y="457869"/>
                <a:ext cx="1216011" cy="5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C13849E-9167-CBE5-38E9-B8BD497E41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294" y="2429174"/>
                <a:ext cx="1182973" cy="950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5B23574-604D-2371-9379-EF6CD71D38B0}"/>
                  </a:ext>
                </a:extLst>
              </p:cNvPr>
              <p:cNvCxnSpPr>
                <a:cxnSpLocks/>
                <a:stCxn id="231" idx="0"/>
                <a:endCxn id="245" idx="2"/>
              </p:cNvCxnSpPr>
              <p:nvPr/>
            </p:nvCxnSpPr>
            <p:spPr>
              <a:xfrm flipV="1">
                <a:off x="504381" y="816070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C4EA8C5F-8D27-1B08-8729-BEF3E10A1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7199" y="812508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91B713F0-549B-E6A8-DDFC-8EE50FAA6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818" y="1918428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4E745A07-F118-BE3B-A47B-80A45CBC75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1404" y="447737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799E8A0A-AE32-E971-3B7F-609157BF4F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415" y="6684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66F5F9A0-3683-4FEB-0A00-D6779466D3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064" y="19691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6" name="Picture 225" descr="A grey square with white border&#10;&#10;Description automatically generated">
                <a:extLst>
                  <a:ext uri="{FF2B5EF4-FFF2-40B4-BE49-F238E27FC236}">
                    <a16:creationId xmlns:a16="http://schemas.microsoft.com/office/drawing/2014/main" id="{7DC89E57-D972-BFC4-2B73-8BC53B1E6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311" y="76295"/>
                <a:ext cx="2751745" cy="2736199"/>
              </a:xfrm>
              <a:prstGeom prst="rect">
                <a:avLst/>
              </a:prstGeom>
            </p:spPr>
          </p:pic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B1772AE-75D5-49E7-F387-EC2D1F0F785F}"/>
                </a:ext>
              </a:extLst>
            </p:cNvPr>
            <p:cNvGrpSpPr/>
            <p:nvPr/>
          </p:nvGrpSpPr>
          <p:grpSpPr>
            <a:xfrm>
              <a:off x="92000" y="1662064"/>
              <a:ext cx="1540424" cy="1538420"/>
              <a:chOff x="98318" y="49080"/>
              <a:chExt cx="2776201" cy="2772590"/>
            </a:xfrm>
          </p:grpSpPr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B7F9C3A1-9E07-6E8A-2A68-B064C87EB2D2}"/>
                  </a:ext>
                </a:extLst>
              </p:cNvPr>
              <p:cNvGrpSpPr/>
              <p:nvPr/>
            </p:nvGrpSpPr>
            <p:grpSpPr>
              <a:xfrm>
                <a:off x="735755" y="668443"/>
                <a:ext cx="1563417" cy="1563417"/>
                <a:chOff x="4312772" y="1745451"/>
                <a:chExt cx="3515519" cy="3515519"/>
              </a:xfrm>
            </p:grpSpPr>
            <p:pic>
              <p:nvPicPr>
                <p:cNvPr id="305" name="Graphic 304">
                  <a:extLst>
                    <a:ext uri="{FF2B5EF4-FFF2-40B4-BE49-F238E27FC236}">
                      <a16:creationId xmlns:a16="http://schemas.microsoft.com/office/drawing/2014/main" id="{F0F695E3-E7AA-9D71-0F81-398301D56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BA48CB02-77D9-C0AC-433D-73D3E9C2322D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08" name="Group 307">
                    <a:extLst>
                      <a:ext uri="{FF2B5EF4-FFF2-40B4-BE49-F238E27FC236}">
                        <a16:creationId xmlns:a16="http://schemas.microsoft.com/office/drawing/2014/main" id="{E38915AF-7E8D-3CD8-7FA1-9F2A756C1F83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10" name="Picture 30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7DDDBA9-8B09-364A-0822-94428606A6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1" name="Picture 31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9AE6E910-41FF-AC41-C034-E64D1D3626E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09" name="Picture 30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49F4EB52-1585-A5A2-8017-66FF76579D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7" name="Graphic 306">
                  <a:extLst>
                    <a:ext uri="{FF2B5EF4-FFF2-40B4-BE49-F238E27FC236}">
                      <a16:creationId xmlns:a16="http://schemas.microsoft.com/office/drawing/2014/main" id="{F8AF586B-24B5-F822-3FB4-A76850382F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64F77505-58F0-741B-9065-344BCB1FF218}"/>
                  </a:ext>
                </a:extLst>
              </p:cNvPr>
              <p:cNvGrpSpPr/>
              <p:nvPr/>
            </p:nvGrpSpPr>
            <p:grpSpPr>
              <a:xfrm>
                <a:off x="2059502" y="2006653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298" name="Graphic 297">
                  <a:extLst>
                    <a:ext uri="{FF2B5EF4-FFF2-40B4-BE49-F238E27FC236}">
                      <a16:creationId xmlns:a16="http://schemas.microsoft.com/office/drawing/2014/main" id="{A337ABD3-74D3-6A97-4B69-3BE57F7C71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3F5F73DA-F32E-8B0F-83EA-CA28A1B6F67D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01" name="Group 300">
                    <a:extLst>
                      <a:ext uri="{FF2B5EF4-FFF2-40B4-BE49-F238E27FC236}">
                        <a16:creationId xmlns:a16="http://schemas.microsoft.com/office/drawing/2014/main" id="{D64D356D-C9D7-3228-B62F-66B15484E53C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03" name="Picture 302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35437BA7-EFF3-E476-2EB7-0DCA2E915B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4" name="Picture 303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A56DC718-54C7-C5BE-950F-EFFE485669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02" name="Picture 301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9991ECAB-69F3-E575-D943-4BAC3F723C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0" name="Graphic 299">
                  <a:extLst>
                    <a:ext uri="{FF2B5EF4-FFF2-40B4-BE49-F238E27FC236}">
                      <a16:creationId xmlns:a16="http://schemas.microsoft.com/office/drawing/2014/main" id="{C50D9A3F-B4F0-85CD-9A7A-A8A0267EC2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5A2A5615-9D04-DEBA-8A9C-9EEFA9694CBC}"/>
                  </a:ext>
                </a:extLst>
              </p:cNvPr>
              <p:cNvGrpSpPr/>
              <p:nvPr/>
            </p:nvGrpSpPr>
            <p:grpSpPr>
              <a:xfrm>
                <a:off x="111031" y="53625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291" name="Graphic 290">
                  <a:extLst>
                    <a:ext uri="{FF2B5EF4-FFF2-40B4-BE49-F238E27FC236}">
                      <a16:creationId xmlns:a16="http://schemas.microsoft.com/office/drawing/2014/main" id="{E5EE27DB-9C7F-FA47-5144-A60D06BC52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CEE55E0A-36EC-E372-CA8D-0DBA5ECF104A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DC9B6F10-A2CA-B5D6-717E-A4CB0BB740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96" name="Picture 295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BEC3158-2F6A-9D60-224D-2EE97D3272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7" name="Picture 296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DE60F24C-59B1-FB72-AA13-9196E47DED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95" name="Picture 294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133A40FA-DD98-12B9-A7B2-48442BCF47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3" name="Graphic 292">
                  <a:extLst>
                    <a:ext uri="{FF2B5EF4-FFF2-40B4-BE49-F238E27FC236}">
                      <a16:creationId xmlns:a16="http://schemas.microsoft.com/office/drawing/2014/main" id="{FB1BC1AE-4996-DE71-42F4-937A43C0C0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EAE02218-1C19-BEEB-3C05-F1368F8456E7}"/>
                  </a:ext>
                </a:extLst>
              </p:cNvPr>
              <p:cNvGrpSpPr/>
              <p:nvPr/>
            </p:nvGrpSpPr>
            <p:grpSpPr>
              <a:xfrm>
                <a:off x="2058267" y="49080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284" name="Graphic 283">
                  <a:extLst>
                    <a:ext uri="{FF2B5EF4-FFF2-40B4-BE49-F238E27FC236}">
                      <a16:creationId xmlns:a16="http://schemas.microsoft.com/office/drawing/2014/main" id="{A6BC3238-D4C7-8D10-C9EC-2C2C7B16DE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E334453E-100C-FF26-9EB4-00BD331900F1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8697EF9D-9C12-0C40-A37C-1F7E3900208A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89" name="Picture 28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F80807D-5390-0732-010E-F446F47752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0" name="Picture 28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996A71DC-8C62-3F50-D5FB-AA4F5CE4DB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88" name="Picture 28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AE1724D2-3231-E83B-BD30-2DB5E2B607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6" name="Graphic 285">
                  <a:extLst>
                    <a:ext uri="{FF2B5EF4-FFF2-40B4-BE49-F238E27FC236}">
                      <a16:creationId xmlns:a16="http://schemas.microsoft.com/office/drawing/2014/main" id="{6BCD2B7C-8A50-0732-1CE2-A17BF902F4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9DBF279D-2EA4-C2BF-2C62-E46BDFC409CA}"/>
                  </a:ext>
                </a:extLst>
              </p:cNvPr>
              <p:cNvGrpSpPr/>
              <p:nvPr/>
            </p:nvGrpSpPr>
            <p:grpSpPr>
              <a:xfrm>
                <a:off x="98318" y="2000102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277" name="Graphic 276">
                  <a:extLst>
                    <a:ext uri="{FF2B5EF4-FFF2-40B4-BE49-F238E27FC236}">
                      <a16:creationId xmlns:a16="http://schemas.microsoft.com/office/drawing/2014/main" id="{58EA7169-4021-531A-F1DE-E106B6E50B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B6DA12D8-8080-FA91-5E42-A90FA81A4851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280" name="Group 279">
                    <a:extLst>
                      <a:ext uri="{FF2B5EF4-FFF2-40B4-BE49-F238E27FC236}">
                        <a16:creationId xmlns:a16="http://schemas.microsoft.com/office/drawing/2014/main" id="{0EC32D82-D8BF-2859-7721-27628670036C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282" name="Picture 281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D1DA6D16-6EBE-C787-EF1D-379F921972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3" name="Picture 282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28D49875-B071-A31D-6593-C9ACF321B2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281" name="Picture 280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05BD90A8-4F0B-2DAF-DDB5-4BD90D4D41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9" name="Graphic 278">
                  <a:extLst>
                    <a:ext uri="{FF2B5EF4-FFF2-40B4-BE49-F238E27FC236}">
                      <a16:creationId xmlns:a16="http://schemas.microsoft.com/office/drawing/2014/main" id="{1A026101-A182-F613-C3DB-5848172BF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8F415A84-D0CF-74E1-7E4C-9B9D1719DFCF}"/>
                  </a:ext>
                </a:extLst>
              </p:cNvPr>
              <p:cNvCxnSpPr>
                <a:cxnSpLocks/>
                <a:stCxn id="295" idx="3"/>
                <a:endCxn id="290" idx="1"/>
              </p:cNvCxnSpPr>
              <p:nvPr/>
            </p:nvCxnSpPr>
            <p:spPr>
              <a:xfrm>
                <a:off x="875295" y="457869"/>
                <a:ext cx="1216011" cy="5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148AB933-60D6-DE1C-BDCD-D15B08AA4F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294" y="2429174"/>
                <a:ext cx="1182973" cy="950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9F335E5A-122E-85C9-280F-BC6E34F1649D}"/>
                  </a:ext>
                </a:extLst>
              </p:cNvPr>
              <p:cNvCxnSpPr>
                <a:cxnSpLocks/>
                <a:stCxn id="281" idx="0"/>
                <a:endCxn id="295" idx="2"/>
              </p:cNvCxnSpPr>
              <p:nvPr/>
            </p:nvCxnSpPr>
            <p:spPr>
              <a:xfrm flipV="1">
                <a:off x="504381" y="816070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6DD5A16-AE09-F558-8950-2F729EA29A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7199" y="812508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DECAB47D-D841-231C-6D1C-CF920B759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818" y="1918428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79B27246-42E7-3931-BFD8-B2285DC468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1404" y="447737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2AFE84C-90F1-D318-197B-5CF704472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415" y="6684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981812A3-DB2C-EC91-231F-C6CF341E2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064" y="19691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6" name="Picture 275" descr="A grey square with white border&#10;&#10;Description automatically generated">
                <a:extLst>
                  <a:ext uri="{FF2B5EF4-FFF2-40B4-BE49-F238E27FC236}">
                    <a16:creationId xmlns:a16="http://schemas.microsoft.com/office/drawing/2014/main" id="{E4CC26D5-8B17-9AF9-42B8-7FF9969B3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311" y="76295"/>
                <a:ext cx="2751745" cy="2736199"/>
              </a:xfrm>
              <a:prstGeom prst="rect">
                <a:avLst/>
              </a:prstGeom>
            </p:spPr>
          </p:pic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B0A3D9F7-C2FB-8422-000C-A7A1CED28552}"/>
                </a:ext>
              </a:extLst>
            </p:cNvPr>
            <p:cNvGrpSpPr/>
            <p:nvPr/>
          </p:nvGrpSpPr>
          <p:grpSpPr>
            <a:xfrm>
              <a:off x="1916305" y="1673513"/>
              <a:ext cx="1540424" cy="1538420"/>
              <a:chOff x="98318" y="49080"/>
              <a:chExt cx="2776201" cy="2772590"/>
            </a:xfrm>
          </p:grpSpPr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4D6414FD-FB61-C3DC-3D45-94EFF27F7585}"/>
                  </a:ext>
                </a:extLst>
              </p:cNvPr>
              <p:cNvGrpSpPr/>
              <p:nvPr/>
            </p:nvGrpSpPr>
            <p:grpSpPr>
              <a:xfrm>
                <a:off x="735755" y="668443"/>
                <a:ext cx="1563417" cy="1563417"/>
                <a:chOff x="4312772" y="1745451"/>
                <a:chExt cx="3515519" cy="3515519"/>
              </a:xfrm>
            </p:grpSpPr>
            <p:pic>
              <p:nvPicPr>
                <p:cNvPr id="355" name="Graphic 354">
                  <a:extLst>
                    <a:ext uri="{FF2B5EF4-FFF2-40B4-BE49-F238E27FC236}">
                      <a16:creationId xmlns:a16="http://schemas.microsoft.com/office/drawing/2014/main" id="{45D56564-E45F-B24D-AA52-5573F4209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7CDE1B49-7B0C-0B69-53A1-F55C37F14625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E5560726-08F0-958E-193D-086E651CD80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60" name="Picture 35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A2CED968-B243-90F0-B399-4E7E2361C1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1" name="Picture 36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53D43EF5-B744-9C5E-5C56-D3C0BE2947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59" name="Picture 35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BBDE13DF-FDC8-2421-4AAC-0F7B207149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7" name="Graphic 356">
                  <a:extLst>
                    <a:ext uri="{FF2B5EF4-FFF2-40B4-BE49-F238E27FC236}">
                      <a16:creationId xmlns:a16="http://schemas.microsoft.com/office/drawing/2014/main" id="{621CFE6B-6A81-F003-A922-5E2C20B9D7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2828A2D6-9BDB-095B-0794-A34DCB80BB17}"/>
                  </a:ext>
                </a:extLst>
              </p:cNvPr>
              <p:cNvGrpSpPr/>
              <p:nvPr/>
            </p:nvGrpSpPr>
            <p:grpSpPr>
              <a:xfrm>
                <a:off x="2059502" y="2006653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348" name="Graphic 347">
                  <a:extLst>
                    <a:ext uri="{FF2B5EF4-FFF2-40B4-BE49-F238E27FC236}">
                      <a16:creationId xmlns:a16="http://schemas.microsoft.com/office/drawing/2014/main" id="{212853B7-8DF5-41FE-4506-6848A2BA67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EBB7759F-2C6C-3AFF-5881-F3C770338AF7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51" name="Group 350">
                    <a:extLst>
                      <a:ext uri="{FF2B5EF4-FFF2-40B4-BE49-F238E27FC236}">
                        <a16:creationId xmlns:a16="http://schemas.microsoft.com/office/drawing/2014/main" id="{8402BBE9-B622-14B3-75CA-78EA65910085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53" name="Picture 352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A5787EAE-3E66-7E1C-FCA4-6EE739FB7D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4" name="Picture 353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C198D203-3FA4-654A-FF9D-81E9B1B2BA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52" name="Picture 351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B8FB8EBA-51CE-6418-6E9E-878A799D18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0" name="Graphic 349">
                  <a:extLst>
                    <a:ext uri="{FF2B5EF4-FFF2-40B4-BE49-F238E27FC236}">
                      <a16:creationId xmlns:a16="http://schemas.microsoft.com/office/drawing/2014/main" id="{B0B731A6-6CA3-4F00-251F-68A7299ADD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B7172E56-AC1E-3449-5F40-5A2E5F7670DF}"/>
                  </a:ext>
                </a:extLst>
              </p:cNvPr>
              <p:cNvGrpSpPr/>
              <p:nvPr/>
            </p:nvGrpSpPr>
            <p:grpSpPr>
              <a:xfrm>
                <a:off x="111031" y="53625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341" name="Graphic 340">
                  <a:extLst>
                    <a:ext uri="{FF2B5EF4-FFF2-40B4-BE49-F238E27FC236}">
                      <a16:creationId xmlns:a16="http://schemas.microsoft.com/office/drawing/2014/main" id="{54CB83E3-269E-24FE-CBF7-8AE5839D10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85AF2718-B390-F745-2955-AC67E6FA755A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44" name="Group 343">
                    <a:extLst>
                      <a:ext uri="{FF2B5EF4-FFF2-40B4-BE49-F238E27FC236}">
                        <a16:creationId xmlns:a16="http://schemas.microsoft.com/office/drawing/2014/main" id="{D623C065-1802-EC1A-B9B6-8164C0738783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46" name="Picture 345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991DE04-C560-7459-AAFD-9CCBC4879F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7" name="Picture 346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E75414A3-AA3A-EFC4-00E1-E0D07A519B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45" name="Picture 344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743523D-B2F2-0D9C-E70E-B6CC37D711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id="{5B13F703-B9C6-B08A-7C58-DC9132F20C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06D922FF-4B13-227B-93B8-AE75F385D276}"/>
                  </a:ext>
                </a:extLst>
              </p:cNvPr>
              <p:cNvGrpSpPr/>
              <p:nvPr/>
            </p:nvGrpSpPr>
            <p:grpSpPr>
              <a:xfrm>
                <a:off x="2058267" y="49080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334" name="Graphic 333">
                  <a:extLst>
                    <a:ext uri="{FF2B5EF4-FFF2-40B4-BE49-F238E27FC236}">
                      <a16:creationId xmlns:a16="http://schemas.microsoft.com/office/drawing/2014/main" id="{62609388-A621-C7FD-2BEA-00607E9761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726BFD48-CB69-B48C-4558-81167BB88255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37" name="Group 336">
                    <a:extLst>
                      <a:ext uri="{FF2B5EF4-FFF2-40B4-BE49-F238E27FC236}">
                        <a16:creationId xmlns:a16="http://schemas.microsoft.com/office/drawing/2014/main" id="{685E47C6-D4FF-C4A7-0EFA-892AB37ACC3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39" name="Picture 33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D5B3999-0DBF-08D3-0A1D-2FB41D9414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0" name="Picture 33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297EE0B2-F27F-D9A3-4EE5-A7AE672AB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38" name="Picture 33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04084EFB-1A8B-CF38-0A89-DEF438687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36" name="Graphic 335">
                  <a:extLst>
                    <a:ext uri="{FF2B5EF4-FFF2-40B4-BE49-F238E27FC236}">
                      <a16:creationId xmlns:a16="http://schemas.microsoft.com/office/drawing/2014/main" id="{E4A32ACC-5940-6FB5-4EF4-22232A898A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1BFE944C-DDB1-6B01-091B-379D78E8AB69}"/>
                  </a:ext>
                </a:extLst>
              </p:cNvPr>
              <p:cNvGrpSpPr/>
              <p:nvPr/>
            </p:nvGrpSpPr>
            <p:grpSpPr>
              <a:xfrm>
                <a:off x="98318" y="2000102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327" name="Graphic 326">
                  <a:extLst>
                    <a:ext uri="{FF2B5EF4-FFF2-40B4-BE49-F238E27FC236}">
                      <a16:creationId xmlns:a16="http://schemas.microsoft.com/office/drawing/2014/main" id="{9C5BBADD-A52D-4C2D-C427-4878F484E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BB4B5091-81FE-831B-50D7-4BD554AD6B05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B736A186-FC4F-8BDF-A3AD-87EDC077CD80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32" name="Picture 331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98B776F7-E701-39C3-AAFF-0BEB0F3788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3" name="Picture 332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5F06F4CD-7666-B5C3-5A3D-6DC2B23C12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31" name="Picture 330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713B23BA-4F61-9263-29A3-B06078BDB9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29" name="Graphic 328">
                  <a:extLst>
                    <a:ext uri="{FF2B5EF4-FFF2-40B4-BE49-F238E27FC236}">
                      <a16:creationId xmlns:a16="http://schemas.microsoft.com/office/drawing/2014/main" id="{2D2EF5A9-6F72-020D-C8FE-3394CA6869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068AB9C5-A702-4F4B-81ED-468E14BDF72A}"/>
                  </a:ext>
                </a:extLst>
              </p:cNvPr>
              <p:cNvCxnSpPr>
                <a:cxnSpLocks/>
                <a:stCxn id="345" idx="3"/>
                <a:endCxn id="340" idx="1"/>
              </p:cNvCxnSpPr>
              <p:nvPr/>
            </p:nvCxnSpPr>
            <p:spPr>
              <a:xfrm>
                <a:off x="875295" y="457869"/>
                <a:ext cx="1216011" cy="5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AB8E526D-56FA-23A7-6D49-558A612BA8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294" y="2429174"/>
                <a:ext cx="1182973" cy="950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A1F1736E-ABB7-8420-9524-FD5C84EA6936}"/>
                  </a:ext>
                </a:extLst>
              </p:cNvPr>
              <p:cNvCxnSpPr>
                <a:cxnSpLocks/>
                <a:stCxn id="331" idx="0"/>
                <a:endCxn id="345" idx="2"/>
              </p:cNvCxnSpPr>
              <p:nvPr/>
            </p:nvCxnSpPr>
            <p:spPr>
              <a:xfrm flipV="1">
                <a:off x="504381" y="816070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85A723D5-ABA2-0F36-DAAA-6025581268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7199" y="812508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1AEC43A8-9F9F-9D66-CAE2-24D408ED1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818" y="1918428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44893146-A78A-C250-FECB-CEC700F61E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1404" y="447737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01E40A6-7C12-3FE5-27A1-5E7455E30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415" y="6684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55F53829-7820-6D91-45DD-B29EDAE45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064" y="19691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6" name="Picture 325" descr="A grey square with white border&#10;&#10;Description automatically generated">
                <a:extLst>
                  <a:ext uri="{FF2B5EF4-FFF2-40B4-BE49-F238E27FC236}">
                    <a16:creationId xmlns:a16="http://schemas.microsoft.com/office/drawing/2014/main" id="{0AAAA063-8AC6-373D-BA53-E41F4CDAE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311" y="76295"/>
                <a:ext cx="2751745" cy="2736199"/>
              </a:xfrm>
              <a:prstGeom prst="rect">
                <a:avLst/>
              </a:prstGeom>
            </p:spPr>
          </p:pic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1B9A114D-32BD-F0A9-56EE-8352B7B3D1C9}"/>
                </a:ext>
              </a:extLst>
            </p:cNvPr>
            <p:cNvGrpSpPr/>
            <p:nvPr/>
          </p:nvGrpSpPr>
          <p:grpSpPr>
            <a:xfrm>
              <a:off x="3693350" y="1666787"/>
              <a:ext cx="1540424" cy="1538420"/>
              <a:chOff x="98318" y="49080"/>
              <a:chExt cx="2776201" cy="2772590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F17C7A38-73C6-7DCA-969E-853EBEFF6422}"/>
                  </a:ext>
                </a:extLst>
              </p:cNvPr>
              <p:cNvGrpSpPr/>
              <p:nvPr/>
            </p:nvGrpSpPr>
            <p:grpSpPr>
              <a:xfrm>
                <a:off x="735755" y="668443"/>
                <a:ext cx="1563417" cy="1563417"/>
                <a:chOff x="4312772" y="1745451"/>
                <a:chExt cx="3515519" cy="3515519"/>
              </a:xfrm>
            </p:grpSpPr>
            <p:pic>
              <p:nvPicPr>
                <p:cNvPr id="405" name="Graphic 404">
                  <a:extLst>
                    <a:ext uri="{FF2B5EF4-FFF2-40B4-BE49-F238E27FC236}">
                      <a16:creationId xmlns:a16="http://schemas.microsoft.com/office/drawing/2014/main" id="{4E0DFE4C-E2C3-EBAA-C128-B0B45BD893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CC250F60-C628-4A83-15F8-64427AC01B7D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08" name="Group 407">
                    <a:extLst>
                      <a:ext uri="{FF2B5EF4-FFF2-40B4-BE49-F238E27FC236}">
                        <a16:creationId xmlns:a16="http://schemas.microsoft.com/office/drawing/2014/main" id="{F6FC6385-4797-B95E-044F-9FED5B3CFE9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10" name="Picture 40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A9090F09-8AFC-1DCD-5185-105D41C777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1" name="Picture 41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3A011DEF-F432-B150-EC0E-974B532C60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09" name="Picture 40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BC6BAA27-B9E9-A7D8-269D-AD86E8F3AB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7" name="Graphic 406">
                  <a:extLst>
                    <a:ext uri="{FF2B5EF4-FFF2-40B4-BE49-F238E27FC236}">
                      <a16:creationId xmlns:a16="http://schemas.microsoft.com/office/drawing/2014/main" id="{64D9A84E-3146-8A8E-899D-636DD1A1C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163DEC06-51F3-9646-A828-84E3AADE480D}"/>
                  </a:ext>
                </a:extLst>
              </p:cNvPr>
              <p:cNvGrpSpPr/>
              <p:nvPr/>
            </p:nvGrpSpPr>
            <p:grpSpPr>
              <a:xfrm>
                <a:off x="2059502" y="2006653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398" name="Graphic 397">
                  <a:extLst>
                    <a:ext uri="{FF2B5EF4-FFF2-40B4-BE49-F238E27FC236}">
                      <a16:creationId xmlns:a16="http://schemas.microsoft.com/office/drawing/2014/main" id="{8E3456AC-D67A-4654-7D8C-71F6BA0AD0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399" name="Group 398">
                  <a:extLst>
                    <a:ext uri="{FF2B5EF4-FFF2-40B4-BE49-F238E27FC236}">
                      <a16:creationId xmlns:a16="http://schemas.microsoft.com/office/drawing/2014/main" id="{03128DF1-26DC-2DAC-454C-2EF99982036E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01" name="Group 400">
                    <a:extLst>
                      <a:ext uri="{FF2B5EF4-FFF2-40B4-BE49-F238E27FC236}">
                        <a16:creationId xmlns:a16="http://schemas.microsoft.com/office/drawing/2014/main" id="{E05549D9-6E83-4189-DB8C-CF0866AAC975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03" name="Picture 402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B091117F-7226-C720-61CA-E40C6E41DA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4" name="Picture 403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9929DC41-C2A4-F25F-9FE5-F313883BDF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02" name="Picture 401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89CEBAD1-7FD6-AA7F-F07F-3D4953346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0" name="Graphic 399">
                  <a:extLst>
                    <a:ext uri="{FF2B5EF4-FFF2-40B4-BE49-F238E27FC236}">
                      <a16:creationId xmlns:a16="http://schemas.microsoft.com/office/drawing/2014/main" id="{A19D17A5-4F17-33BF-3F99-9164AE952A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BD7DD601-42D8-2FB2-21F0-66FD2641B869}"/>
                  </a:ext>
                </a:extLst>
              </p:cNvPr>
              <p:cNvGrpSpPr/>
              <p:nvPr/>
            </p:nvGrpSpPr>
            <p:grpSpPr>
              <a:xfrm>
                <a:off x="111031" y="53625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391" name="Graphic 390">
                  <a:extLst>
                    <a:ext uri="{FF2B5EF4-FFF2-40B4-BE49-F238E27FC236}">
                      <a16:creationId xmlns:a16="http://schemas.microsoft.com/office/drawing/2014/main" id="{4B797E8A-152A-9B32-D992-84AEB61C1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5165DFA5-291A-B3A2-566A-B8F91FAE6838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94" name="Group 393">
                    <a:extLst>
                      <a:ext uri="{FF2B5EF4-FFF2-40B4-BE49-F238E27FC236}">
                        <a16:creationId xmlns:a16="http://schemas.microsoft.com/office/drawing/2014/main" id="{B87689C5-D95B-56A3-D250-B797471344E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96" name="Picture 395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30CC9138-7CAF-091B-9AC9-2011B287EDF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7" name="Picture 396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9C8E877C-2EC9-0798-1254-1C44757CAC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95" name="Picture 394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BEF6C266-A65D-0269-A31D-84B3CD80ED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3" name="Graphic 392">
                  <a:extLst>
                    <a:ext uri="{FF2B5EF4-FFF2-40B4-BE49-F238E27FC236}">
                      <a16:creationId xmlns:a16="http://schemas.microsoft.com/office/drawing/2014/main" id="{5F8C936D-60EC-0F8D-EE7E-CC3352AFA7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27D2424B-F659-DBD4-6D61-849140158A91}"/>
                  </a:ext>
                </a:extLst>
              </p:cNvPr>
              <p:cNvGrpSpPr/>
              <p:nvPr/>
            </p:nvGrpSpPr>
            <p:grpSpPr>
              <a:xfrm>
                <a:off x="2058267" y="49080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384" name="Graphic 383">
                  <a:extLst>
                    <a:ext uri="{FF2B5EF4-FFF2-40B4-BE49-F238E27FC236}">
                      <a16:creationId xmlns:a16="http://schemas.microsoft.com/office/drawing/2014/main" id="{DC6B1247-2A24-61CC-ADD9-480D3AA7F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507351E8-5A25-1219-298C-2FDF286B8D18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99883FAA-A178-8DB8-0632-63BFBBD0B1C0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89" name="Picture 38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B431A71-BF3A-27B9-D3EF-F4D9F33106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0" name="Picture 38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05F8438C-ABAD-8857-2C6B-E74A6FC6DE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88" name="Picture 38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3197A4AB-A2E2-FDC9-E432-FFD65ABD3D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86" name="Graphic 385">
                  <a:extLst>
                    <a:ext uri="{FF2B5EF4-FFF2-40B4-BE49-F238E27FC236}">
                      <a16:creationId xmlns:a16="http://schemas.microsoft.com/office/drawing/2014/main" id="{E42A0022-49AA-0660-3A00-28B2731BBE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B26EADC8-0643-C970-12F2-279CBBF3CE49}"/>
                  </a:ext>
                </a:extLst>
              </p:cNvPr>
              <p:cNvGrpSpPr/>
              <p:nvPr/>
            </p:nvGrpSpPr>
            <p:grpSpPr>
              <a:xfrm>
                <a:off x="98318" y="2000102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377" name="Graphic 376">
                  <a:extLst>
                    <a:ext uri="{FF2B5EF4-FFF2-40B4-BE49-F238E27FC236}">
                      <a16:creationId xmlns:a16="http://schemas.microsoft.com/office/drawing/2014/main" id="{17F9DB80-A451-226E-E1CC-824A91BD9E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721057CD-8E0A-84F9-7988-F83B9FB5E3DD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80" name="Group 379">
                    <a:extLst>
                      <a:ext uri="{FF2B5EF4-FFF2-40B4-BE49-F238E27FC236}">
                        <a16:creationId xmlns:a16="http://schemas.microsoft.com/office/drawing/2014/main" id="{E31C7D66-DB4E-7D33-451F-3E603C262BF1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82" name="Picture 381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E1252B65-8091-6C13-53E8-E78DB3CC9F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3" name="Picture 382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8E3AB7EC-8DA2-AA26-CA76-DFFDD0FFA9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81" name="Picture 380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6D63F482-BA42-CAA2-6BF0-F712F38739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9" name="Graphic 378">
                  <a:extLst>
                    <a:ext uri="{FF2B5EF4-FFF2-40B4-BE49-F238E27FC236}">
                      <a16:creationId xmlns:a16="http://schemas.microsoft.com/office/drawing/2014/main" id="{91B78571-A6FD-625D-80CB-102BD7C676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04D2919E-61A9-5511-BFF8-45179762EEC2}"/>
                  </a:ext>
                </a:extLst>
              </p:cNvPr>
              <p:cNvCxnSpPr>
                <a:cxnSpLocks/>
                <a:stCxn id="395" idx="3"/>
                <a:endCxn id="390" idx="1"/>
              </p:cNvCxnSpPr>
              <p:nvPr/>
            </p:nvCxnSpPr>
            <p:spPr>
              <a:xfrm>
                <a:off x="875295" y="457869"/>
                <a:ext cx="1216011" cy="5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00FAF849-6183-B8A8-48B9-D10571CE5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294" y="2429174"/>
                <a:ext cx="1182973" cy="950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738C046D-92DF-F148-8683-43D2544D78D2}"/>
                  </a:ext>
                </a:extLst>
              </p:cNvPr>
              <p:cNvCxnSpPr>
                <a:cxnSpLocks/>
                <a:stCxn id="381" idx="0"/>
                <a:endCxn id="395" idx="2"/>
              </p:cNvCxnSpPr>
              <p:nvPr/>
            </p:nvCxnSpPr>
            <p:spPr>
              <a:xfrm flipV="1">
                <a:off x="504381" y="816070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52389DB6-74AE-92AB-C899-4526264596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7199" y="812508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02005890-163E-8674-6914-062E1FFF92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818" y="1918428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4C48C152-8C1F-DF80-4FE0-B64CF3037D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1404" y="447737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DC3D1D9A-C7B8-B416-2D63-76BC2DD670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415" y="6684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728524A4-98F8-DB1C-5004-C1EE33358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064" y="19691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6" name="Picture 375" descr="A grey square with white border&#10;&#10;Description automatically generated">
                <a:extLst>
                  <a:ext uri="{FF2B5EF4-FFF2-40B4-BE49-F238E27FC236}">
                    <a16:creationId xmlns:a16="http://schemas.microsoft.com/office/drawing/2014/main" id="{EE13A245-4FBB-27CE-BEA8-451B4E452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311" y="76295"/>
                <a:ext cx="2751745" cy="2736199"/>
              </a:xfrm>
              <a:prstGeom prst="rect">
                <a:avLst/>
              </a:prstGeom>
            </p:spPr>
          </p:pic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3B6EE457-D892-8C0A-BD52-58CFBFC03BFB}"/>
                </a:ext>
              </a:extLst>
            </p:cNvPr>
            <p:cNvGrpSpPr/>
            <p:nvPr/>
          </p:nvGrpSpPr>
          <p:grpSpPr>
            <a:xfrm>
              <a:off x="92000" y="3344470"/>
              <a:ext cx="1540424" cy="1538420"/>
              <a:chOff x="98318" y="49080"/>
              <a:chExt cx="2776201" cy="2772590"/>
            </a:xfrm>
          </p:grpSpPr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DA76CB1D-906E-85D7-F305-E3BA575936EB}"/>
                  </a:ext>
                </a:extLst>
              </p:cNvPr>
              <p:cNvGrpSpPr/>
              <p:nvPr/>
            </p:nvGrpSpPr>
            <p:grpSpPr>
              <a:xfrm>
                <a:off x="735755" y="668443"/>
                <a:ext cx="1563417" cy="1563417"/>
                <a:chOff x="4312772" y="1745451"/>
                <a:chExt cx="3515519" cy="3515519"/>
              </a:xfrm>
            </p:grpSpPr>
            <p:pic>
              <p:nvPicPr>
                <p:cNvPr id="455" name="Graphic 454">
                  <a:extLst>
                    <a:ext uri="{FF2B5EF4-FFF2-40B4-BE49-F238E27FC236}">
                      <a16:creationId xmlns:a16="http://schemas.microsoft.com/office/drawing/2014/main" id="{9472E944-4712-E56A-818C-F4A911D683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56" name="Group 455">
                  <a:extLst>
                    <a:ext uri="{FF2B5EF4-FFF2-40B4-BE49-F238E27FC236}">
                      <a16:creationId xmlns:a16="http://schemas.microsoft.com/office/drawing/2014/main" id="{6E4AFA25-7F8F-007D-3300-318F00590BDA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64A2773A-7F0F-E29A-FC73-6CD588B23C72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60" name="Picture 45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0B67F4F-2C91-3ACA-5A73-EB55AF3223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1" name="Picture 46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19A3DA54-66B1-8278-9DFD-E8B7B586AF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59" name="Picture 45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8F42DD75-2974-0802-54BB-2EE43CC1CE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7" name="Graphic 456">
                  <a:extLst>
                    <a:ext uri="{FF2B5EF4-FFF2-40B4-BE49-F238E27FC236}">
                      <a16:creationId xmlns:a16="http://schemas.microsoft.com/office/drawing/2014/main" id="{56155CBA-1A19-CCAE-94FD-51CE2BA52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79C6410A-2E87-226D-01D4-7B953A9B5A58}"/>
                  </a:ext>
                </a:extLst>
              </p:cNvPr>
              <p:cNvGrpSpPr/>
              <p:nvPr/>
            </p:nvGrpSpPr>
            <p:grpSpPr>
              <a:xfrm>
                <a:off x="2059502" y="2006653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448" name="Graphic 447">
                  <a:extLst>
                    <a:ext uri="{FF2B5EF4-FFF2-40B4-BE49-F238E27FC236}">
                      <a16:creationId xmlns:a16="http://schemas.microsoft.com/office/drawing/2014/main" id="{177B354B-ACDC-8EA0-54DB-991A803C37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DFC90E5D-84D6-1F91-53FD-42C8FE4AFE38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338F1B4E-1F3F-4A95-CF49-49189A49E1A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53" name="Picture 452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645D8B7-71F0-3438-C5F0-CD9243F2C5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4" name="Picture 453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DA6A5444-0117-32E0-53EF-E126A4631A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52" name="Picture 451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DC56B3B0-3C85-847B-6CCC-2492E58F52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0" name="Graphic 449">
                  <a:extLst>
                    <a:ext uri="{FF2B5EF4-FFF2-40B4-BE49-F238E27FC236}">
                      <a16:creationId xmlns:a16="http://schemas.microsoft.com/office/drawing/2014/main" id="{02B8893B-52F0-321A-3309-71AF11E89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05FF8624-F7C6-AF71-FC91-AB85E3BF93D9}"/>
                  </a:ext>
                </a:extLst>
              </p:cNvPr>
              <p:cNvGrpSpPr/>
              <p:nvPr/>
            </p:nvGrpSpPr>
            <p:grpSpPr>
              <a:xfrm>
                <a:off x="111031" y="53625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441" name="Graphic 440">
                  <a:extLst>
                    <a:ext uri="{FF2B5EF4-FFF2-40B4-BE49-F238E27FC236}">
                      <a16:creationId xmlns:a16="http://schemas.microsoft.com/office/drawing/2014/main" id="{BB42CAE7-E1CB-FA15-B2DF-A0FC424A1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42" name="Group 441">
                  <a:extLst>
                    <a:ext uri="{FF2B5EF4-FFF2-40B4-BE49-F238E27FC236}">
                      <a16:creationId xmlns:a16="http://schemas.microsoft.com/office/drawing/2014/main" id="{CE2B6A74-7138-D5BE-3AA4-7A0E72266C14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44" name="Group 443">
                    <a:extLst>
                      <a:ext uri="{FF2B5EF4-FFF2-40B4-BE49-F238E27FC236}">
                        <a16:creationId xmlns:a16="http://schemas.microsoft.com/office/drawing/2014/main" id="{50DF6C4E-757B-C1ED-FE6B-1DD7E6FCE075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46" name="Picture 445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36C8D44E-351D-7B39-8D4C-3312FFD62A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47" name="Picture 446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65E6C472-90D7-5D0A-A0E2-1C9FC08F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45" name="Picture 444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E350024C-B792-DC20-09A8-8D23AEAFD2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3" name="Graphic 442">
                  <a:extLst>
                    <a:ext uri="{FF2B5EF4-FFF2-40B4-BE49-F238E27FC236}">
                      <a16:creationId xmlns:a16="http://schemas.microsoft.com/office/drawing/2014/main" id="{DABFD5B6-52B7-CD26-8062-3478765BA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ED045EE7-A004-35F8-3133-BCDA6F2E7EF1}"/>
                  </a:ext>
                </a:extLst>
              </p:cNvPr>
              <p:cNvGrpSpPr/>
              <p:nvPr/>
            </p:nvGrpSpPr>
            <p:grpSpPr>
              <a:xfrm>
                <a:off x="2058267" y="49080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434" name="Graphic 433">
                  <a:extLst>
                    <a:ext uri="{FF2B5EF4-FFF2-40B4-BE49-F238E27FC236}">
                      <a16:creationId xmlns:a16="http://schemas.microsoft.com/office/drawing/2014/main" id="{6FA80E8F-0B4D-6189-FC32-31F9C5A6E6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35" name="Group 434">
                  <a:extLst>
                    <a:ext uri="{FF2B5EF4-FFF2-40B4-BE49-F238E27FC236}">
                      <a16:creationId xmlns:a16="http://schemas.microsoft.com/office/drawing/2014/main" id="{67BFED31-5AEA-9481-0852-D22CAE199543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347C7A11-2C8D-885E-5D17-649062FF159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39" name="Picture 43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3D41B6E-44B6-9D8D-DAF7-21A1387568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40" name="Picture 43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9E10DA95-01A8-A793-0C84-7B1E24442A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38" name="Picture 43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717371AC-46E3-1EAC-597A-493DE208A5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6" name="Graphic 435">
                  <a:extLst>
                    <a:ext uri="{FF2B5EF4-FFF2-40B4-BE49-F238E27FC236}">
                      <a16:creationId xmlns:a16="http://schemas.microsoft.com/office/drawing/2014/main" id="{734DD032-0F14-13F7-A0E6-08BB706B57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A94CF5E9-7D0C-3D20-9E75-6E64210BB379}"/>
                  </a:ext>
                </a:extLst>
              </p:cNvPr>
              <p:cNvGrpSpPr/>
              <p:nvPr/>
            </p:nvGrpSpPr>
            <p:grpSpPr>
              <a:xfrm>
                <a:off x="98318" y="2000102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427" name="Graphic 426">
                  <a:extLst>
                    <a:ext uri="{FF2B5EF4-FFF2-40B4-BE49-F238E27FC236}">
                      <a16:creationId xmlns:a16="http://schemas.microsoft.com/office/drawing/2014/main" id="{52F80A9E-8D4F-422E-7C16-809FCD0B4D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1F0E04B7-A3C6-5076-ADA6-0881437D00F9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30" name="Group 429">
                    <a:extLst>
                      <a:ext uri="{FF2B5EF4-FFF2-40B4-BE49-F238E27FC236}">
                        <a16:creationId xmlns:a16="http://schemas.microsoft.com/office/drawing/2014/main" id="{8D250B78-DC5F-AA60-D859-A1103BD5C287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32" name="Picture 431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675E503-3DB2-F011-96A9-CC270D6D3E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33" name="Picture 432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3D34745A-E32F-25D8-F06F-7E2FE595E0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31" name="Picture 430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5086E83B-5930-2E2C-E6F8-2E5A568D9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29" name="Graphic 428">
                  <a:extLst>
                    <a:ext uri="{FF2B5EF4-FFF2-40B4-BE49-F238E27FC236}">
                      <a16:creationId xmlns:a16="http://schemas.microsoft.com/office/drawing/2014/main" id="{5E33A487-DD6F-A200-E906-8662E97F7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9ABC7A7F-59A6-1B1C-CF8B-E9920E804A7A}"/>
                  </a:ext>
                </a:extLst>
              </p:cNvPr>
              <p:cNvCxnSpPr>
                <a:cxnSpLocks/>
                <a:stCxn id="445" idx="3"/>
                <a:endCxn id="440" idx="1"/>
              </p:cNvCxnSpPr>
              <p:nvPr/>
            </p:nvCxnSpPr>
            <p:spPr>
              <a:xfrm>
                <a:off x="875295" y="457869"/>
                <a:ext cx="1216011" cy="5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77D233FA-6402-607E-6921-13E6E1EACC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294" y="2429174"/>
                <a:ext cx="1182973" cy="950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A77066C0-F0D4-DE71-DDB3-25A753B2219E}"/>
                  </a:ext>
                </a:extLst>
              </p:cNvPr>
              <p:cNvCxnSpPr>
                <a:cxnSpLocks/>
                <a:stCxn id="431" idx="0"/>
                <a:endCxn id="445" idx="2"/>
              </p:cNvCxnSpPr>
              <p:nvPr/>
            </p:nvCxnSpPr>
            <p:spPr>
              <a:xfrm flipV="1">
                <a:off x="504381" y="816070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5E08C4FE-085B-3A9A-F828-D00CC3C55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7199" y="812508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137AF355-DF8F-CE3B-0230-EA52829AF5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818" y="1918428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BF6E0222-1B8D-D860-FF6E-7E55562BC8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1404" y="447737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D1C11F14-705B-209F-ACDA-0A70BBAE5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415" y="6684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997E637-0737-2C8F-58BC-B14ADF919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064" y="19691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6" name="Picture 425" descr="A grey square with white border&#10;&#10;Description automatically generated">
                <a:extLst>
                  <a:ext uri="{FF2B5EF4-FFF2-40B4-BE49-F238E27FC236}">
                    <a16:creationId xmlns:a16="http://schemas.microsoft.com/office/drawing/2014/main" id="{E333091A-2815-4781-9219-5B324DB53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311" y="76295"/>
                <a:ext cx="2751745" cy="2736199"/>
              </a:xfrm>
              <a:prstGeom prst="rect">
                <a:avLst/>
              </a:prstGeom>
            </p:spPr>
          </p:pic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27661F68-194D-575D-749B-1E1AC81BE7FD}"/>
                </a:ext>
              </a:extLst>
            </p:cNvPr>
            <p:cNvGrpSpPr/>
            <p:nvPr/>
          </p:nvGrpSpPr>
          <p:grpSpPr>
            <a:xfrm>
              <a:off x="1916305" y="3355919"/>
              <a:ext cx="1540424" cy="1538420"/>
              <a:chOff x="98318" y="49080"/>
              <a:chExt cx="2776201" cy="2772590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D0922692-EF27-E0DE-3EB1-9996954DBC31}"/>
                  </a:ext>
                </a:extLst>
              </p:cNvPr>
              <p:cNvGrpSpPr/>
              <p:nvPr/>
            </p:nvGrpSpPr>
            <p:grpSpPr>
              <a:xfrm>
                <a:off x="735755" y="668443"/>
                <a:ext cx="1563417" cy="1563417"/>
                <a:chOff x="4312772" y="1745451"/>
                <a:chExt cx="3515519" cy="3515519"/>
              </a:xfrm>
            </p:grpSpPr>
            <p:pic>
              <p:nvPicPr>
                <p:cNvPr id="505" name="Graphic 504">
                  <a:extLst>
                    <a:ext uri="{FF2B5EF4-FFF2-40B4-BE49-F238E27FC236}">
                      <a16:creationId xmlns:a16="http://schemas.microsoft.com/office/drawing/2014/main" id="{D325AF40-E19A-1419-5EA6-D13DD51BC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35067F5E-71EB-2A2C-4391-79E7FA7A01CF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508" name="Group 507">
                    <a:extLst>
                      <a:ext uri="{FF2B5EF4-FFF2-40B4-BE49-F238E27FC236}">
                        <a16:creationId xmlns:a16="http://schemas.microsoft.com/office/drawing/2014/main" id="{F53818DD-967C-3261-EB35-6A71F377A69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510" name="Picture 50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861E623-0E48-A6EF-4360-A785DFB065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1" name="Picture 51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32F638FE-74F6-FBD4-26F6-DF7345AB11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509" name="Picture 50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1579EC70-340E-91CD-8908-EC591333A3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07" name="Graphic 506">
                  <a:extLst>
                    <a:ext uri="{FF2B5EF4-FFF2-40B4-BE49-F238E27FC236}">
                      <a16:creationId xmlns:a16="http://schemas.microsoft.com/office/drawing/2014/main" id="{4EFDDD20-3C94-B9AD-4969-B59DC07A9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A2A0B632-24FD-A274-707C-B9925A75445B}"/>
                  </a:ext>
                </a:extLst>
              </p:cNvPr>
              <p:cNvGrpSpPr/>
              <p:nvPr/>
            </p:nvGrpSpPr>
            <p:grpSpPr>
              <a:xfrm>
                <a:off x="2059502" y="2006653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498" name="Graphic 497">
                  <a:extLst>
                    <a:ext uri="{FF2B5EF4-FFF2-40B4-BE49-F238E27FC236}">
                      <a16:creationId xmlns:a16="http://schemas.microsoft.com/office/drawing/2014/main" id="{44C3D3E7-B496-2A52-5535-F097A77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99" name="Group 498">
                  <a:extLst>
                    <a:ext uri="{FF2B5EF4-FFF2-40B4-BE49-F238E27FC236}">
                      <a16:creationId xmlns:a16="http://schemas.microsoft.com/office/drawing/2014/main" id="{7B396477-22AA-C38C-008B-949B7B6DA424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501" name="Group 500">
                    <a:extLst>
                      <a:ext uri="{FF2B5EF4-FFF2-40B4-BE49-F238E27FC236}">
                        <a16:creationId xmlns:a16="http://schemas.microsoft.com/office/drawing/2014/main" id="{86B7261D-5352-9A73-5526-B835AC08E88A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503" name="Picture 502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A4F8B9F0-BEF9-B4B5-8274-82C360B96D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4" name="Picture 503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DBBB9FC2-FF5D-BB91-F929-598354F5AF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502" name="Picture 501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C4A5E200-3A02-7F2D-9B57-E129932A28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00" name="Graphic 499">
                  <a:extLst>
                    <a:ext uri="{FF2B5EF4-FFF2-40B4-BE49-F238E27FC236}">
                      <a16:creationId xmlns:a16="http://schemas.microsoft.com/office/drawing/2014/main" id="{0978B148-0509-E9F3-49E2-B91C866306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AC561B24-44C6-1A15-D0E9-507A4270656A}"/>
                  </a:ext>
                </a:extLst>
              </p:cNvPr>
              <p:cNvGrpSpPr/>
              <p:nvPr/>
            </p:nvGrpSpPr>
            <p:grpSpPr>
              <a:xfrm>
                <a:off x="111031" y="53625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491" name="Graphic 490">
                  <a:extLst>
                    <a:ext uri="{FF2B5EF4-FFF2-40B4-BE49-F238E27FC236}">
                      <a16:creationId xmlns:a16="http://schemas.microsoft.com/office/drawing/2014/main" id="{CA4607A3-EE68-4C01-C17C-02F9EBC98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id="{51672A0D-E270-8B36-7079-3F0A0708F81D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94" name="Group 493">
                    <a:extLst>
                      <a:ext uri="{FF2B5EF4-FFF2-40B4-BE49-F238E27FC236}">
                        <a16:creationId xmlns:a16="http://schemas.microsoft.com/office/drawing/2014/main" id="{CC53498F-6F76-9B35-3331-CE159FA7F7FB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96" name="Picture 495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85038A8-039F-68E9-D1C6-4CF04001BD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7" name="Picture 496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5081F8A7-B80E-6E52-F7D0-5B0272AFBB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95" name="Picture 494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B97F8761-81AD-97CA-58D3-6E58513A4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93" name="Graphic 492">
                  <a:extLst>
                    <a:ext uri="{FF2B5EF4-FFF2-40B4-BE49-F238E27FC236}">
                      <a16:creationId xmlns:a16="http://schemas.microsoft.com/office/drawing/2014/main" id="{6347A208-A57F-4627-3AB7-A2CE77EC3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A270B68F-47D5-C885-14DE-85FA1F8F703F}"/>
                  </a:ext>
                </a:extLst>
              </p:cNvPr>
              <p:cNvGrpSpPr/>
              <p:nvPr/>
            </p:nvGrpSpPr>
            <p:grpSpPr>
              <a:xfrm>
                <a:off x="2058267" y="49080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484" name="Graphic 483">
                  <a:extLst>
                    <a:ext uri="{FF2B5EF4-FFF2-40B4-BE49-F238E27FC236}">
                      <a16:creationId xmlns:a16="http://schemas.microsoft.com/office/drawing/2014/main" id="{A7FB0506-63B3-1133-6487-A9EF3E8E0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85" name="Group 484">
                  <a:extLst>
                    <a:ext uri="{FF2B5EF4-FFF2-40B4-BE49-F238E27FC236}">
                      <a16:creationId xmlns:a16="http://schemas.microsoft.com/office/drawing/2014/main" id="{081E9C5E-B97B-E880-34B3-1E2022203C4C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87" name="Group 486">
                    <a:extLst>
                      <a:ext uri="{FF2B5EF4-FFF2-40B4-BE49-F238E27FC236}">
                        <a16:creationId xmlns:a16="http://schemas.microsoft.com/office/drawing/2014/main" id="{F4E702DA-D113-EB90-417F-788626F86736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89" name="Picture 48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4607289-1871-6E03-7E1C-5635BBE858F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0" name="Picture 48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897CBB57-E67F-76BF-CCE8-96771639A7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88" name="Picture 48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AE6E0AF6-1B97-5775-DFB2-B910B8EDE6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6" name="Graphic 485">
                  <a:extLst>
                    <a:ext uri="{FF2B5EF4-FFF2-40B4-BE49-F238E27FC236}">
                      <a16:creationId xmlns:a16="http://schemas.microsoft.com/office/drawing/2014/main" id="{D5DB3E22-6753-B4FC-6EE9-EF53BC552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2D3FA5F1-F21A-28A4-8999-753A9CE7ECB7}"/>
                  </a:ext>
                </a:extLst>
              </p:cNvPr>
              <p:cNvGrpSpPr/>
              <p:nvPr/>
            </p:nvGrpSpPr>
            <p:grpSpPr>
              <a:xfrm>
                <a:off x="98318" y="2000102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477" name="Graphic 476">
                  <a:extLst>
                    <a:ext uri="{FF2B5EF4-FFF2-40B4-BE49-F238E27FC236}">
                      <a16:creationId xmlns:a16="http://schemas.microsoft.com/office/drawing/2014/main" id="{C4496104-A74A-C415-2F1E-89352914F8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CF66D63C-7C22-DFB0-8AF2-82662F9CF3BC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id="{3696A2A3-DFAA-F147-CD4D-945FE3B5C90B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82" name="Picture 481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DC1225F2-8CA0-F86E-DBA3-6CC14130703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3" name="Picture 482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05EEEB9B-9F0A-BDBD-E50C-DE6FE16B83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81" name="Picture 480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59F30826-83C6-3057-EC1F-204999558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79" name="Graphic 478">
                  <a:extLst>
                    <a:ext uri="{FF2B5EF4-FFF2-40B4-BE49-F238E27FC236}">
                      <a16:creationId xmlns:a16="http://schemas.microsoft.com/office/drawing/2014/main" id="{4323A99A-B6EF-F178-C50F-9C16099910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6E24B163-8066-8B43-4AAF-C826A8247D13}"/>
                  </a:ext>
                </a:extLst>
              </p:cNvPr>
              <p:cNvCxnSpPr>
                <a:cxnSpLocks/>
                <a:stCxn id="495" idx="3"/>
                <a:endCxn id="490" idx="1"/>
              </p:cNvCxnSpPr>
              <p:nvPr/>
            </p:nvCxnSpPr>
            <p:spPr>
              <a:xfrm>
                <a:off x="875295" y="457869"/>
                <a:ext cx="1216011" cy="5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BF12E4EE-DB3F-259C-632E-5D31E93F3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294" y="2429174"/>
                <a:ext cx="1182973" cy="950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72EE9E53-CD06-4585-2628-A4FA36815F1F}"/>
                  </a:ext>
                </a:extLst>
              </p:cNvPr>
              <p:cNvCxnSpPr>
                <a:cxnSpLocks/>
                <a:stCxn id="481" idx="0"/>
                <a:endCxn id="495" idx="2"/>
              </p:cNvCxnSpPr>
              <p:nvPr/>
            </p:nvCxnSpPr>
            <p:spPr>
              <a:xfrm flipV="1">
                <a:off x="504381" y="816070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E10E3953-3270-01CB-B6E0-3C2519DF5C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7199" y="812508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884C12A2-0F75-D0E8-FDFA-E87D57C80A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818" y="1918428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6D8A347A-032C-1972-7E00-BCE4A8DFDC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1404" y="447737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BA7994CE-FD99-29A1-AE7E-0A9AF9FA77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415" y="6684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856D53C9-2200-8D09-EE97-069615D08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064" y="19691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6" name="Picture 475" descr="A grey square with white border&#10;&#10;Description automatically generated">
                <a:extLst>
                  <a:ext uri="{FF2B5EF4-FFF2-40B4-BE49-F238E27FC236}">
                    <a16:creationId xmlns:a16="http://schemas.microsoft.com/office/drawing/2014/main" id="{FB1DD312-F65C-473D-F463-DE45BA203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311" y="76295"/>
                <a:ext cx="2751745" cy="2736199"/>
              </a:xfrm>
              <a:prstGeom prst="rect">
                <a:avLst/>
              </a:prstGeom>
            </p:spPr>
          </p:pic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CE7E5163-274D-A6D8-3A59-A1E0B888884B}"/>
                </a:ext>
              </a:extLst>
            </p:cNvPr>
            <p:cNvGrpSpPr/>
            <p:nvPr/>
          </p:nvGrpSpPr>
          <p:grpSpPr>
            <a:xfrm>
              <a:off x="3693350" y="3349193"/>
              <a:ext cx="1540424" cy="1538420"/>
              <a:chOff x="98318" y="49080"/>
              <a:chExt cx="2776201" cy="2772590"/>
            </a:xfrm>
          </p:grpSpPr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665FE1F4-84B2-EDEA-C9A9-3A9F5970FEEA}"/>
                  </a:ext>
                </a:extLst>
              </p:cNvPr>
              <p:cNvGrpSpPr/>
              <p:nvPr/>
            </p:nvGrpSpPr>
            <p:grpSpPr>
              <a:xfrm>
                <a:off x="735755" y="668443"/>
                <a:ext cx="1563417" cy="1563417"/>
                <a:chOff x="4312772" y="1745451"/>
                <a:chExt cx="3515519" cy="3515519"/>
              </a:xfrm>
            </p:grpSpPr>
            <p:pic>
              <p:nvPicPr>
                <p:cNvPr id="555" name="Graphic 554">
                  <a:extLst>
                    <a:ext uri="{FF2B5EF4-FFF2-40B4-BE49-F238E27FC236}">
                      <a16:creationId xmlns:a16="http://schemas.microsoft.com/office/drawing/2014/main" id="{60020809-C668-F558-A0C2-425893AF9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556" name="Group 555">
                  <a:extLst>
                    <a:ext uri="{FF2B5EF4-FFF2-40B4-BE49-F238E27FC236}">
                      <a16:creationId xmlns:a16="http://schemas.microsoft.com/office/drawing/2014/main" id="{3FA57619-BA26-1FE2-D024-7C0B3DA05398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558" name="Group 557">
                    <a:extLst>
                      <a:ext uri="{FF2B5EF4-FFF2-40B4-BE49-F238E27FC236}">
                        <a16:creationId xmlns:a16="http://schemas.microsoft.com/office/drawing/2014/main" id="{9E4863FD-AD9A-A8E8-E126-06A56522E69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560" name="Picture 55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3988DFF-16CB-9031-E620-7F3EC04426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1" name="Picture 56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02053B2F-A003-C6DE-64DC-DDE083A766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559" name="Picture 55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EFDF0394-6B11-2479-3B7A-F70B26682F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57" name="Graphic 556">
                  <a:extLst>
                    <a:ext uri="{FF2B5EF4-FFF2-40B4-BE49-F238E27FC236}">
                      <a16:creationId xmlns:a16="http://schemas.microsoft.com/office/drawing/2014/main" id="{7E286651-152B-4402-F377-1CFBCA651C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55787E75-0756-4E61-32D0-6810BCDB7C2C}"/>
                  </a:ext>
                </a:extLst>
              </p:cNvPr>
              <p:cNvGrpSpPr/>
              <p:nvPr/>
            </p:nvGrpSpPr>
            <p:grpSpPr>
              <a:xfrm>
                <a:off x="2059502" y="2006653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548" name="Graphic 547">
                  <a:extLst>
                    <a:ext uri="{FF2B5EF4-FFF2-40B4-BE49-F238E27FC236}">
                      <a16:creationId xmlns:a16="http://schemas.microsoft.com/office/drawing/2014/main" id="{338C52C4-4141-565C-3953-8510368B88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549" name="Group 548">
                  <a:extLst>
                    <a:ext uri="{FF2B5EF4-FFF2-40B4-BE49-F238E27FC236}">
                      <a16:creationId xmlns:a16="http://schemas.microsoft.com/office/drawing/2014/main" id="{8A959B1E-8912-316F-111D-66FE54BAE066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551" name="Group 550">
                    <a:extLst>
                      <a:ext uri="{FF2B5EF4-FFF2-40B4-BE49-F238E27FC236}">
                        <a16:creationId xmlns:a16="http://schemas.microsoft.com/office/drawing/2014/main" id="{E1816969-3FA9-EB50-D385-AF1FFA4E37E5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553" name="Picture 552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405BF05-F4B6-5747-C675-7896558A17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4" name="Picture 553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D8D628D8-677E-1F56-D933-32BE12D24D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552" name="Picture 551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014910FB-E2C2-81A0-7817-0F998859F5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50" name="Graphic 549">
                  <a:extLst>
                    <a:ext uri="{FF2B5EF4-FFF2-40B4-BE49-F238E27FC236}">
                      <a16:creationId xmlns:a16="http://schemas.microsoft.com/office/drawing/2014/main" id="{7AF92027-50EE-1C60-74BE-5A228244A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976495EF-04EF-DE7F-EAD4-33BA341DFCDE}"/>
                  </a:ext>
                </a:extLst>
              </p:cNvPr>
              <p:cNvGrpSpPr/>
              <p:nvPr/>
            </p:nvGrpSpPr>
            <p:grpSpPr>
              <a:xfrm>
                <a:off x="111031" y="53625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541" name="Graphic 540">
                  <a:extLst>
                    <a:ext uri="{FF2B5EF4-FFF2-40B4-BE49-F238E27FC236}">
                      <a16:creationId xmlns:a16="http://schemas.microsoft.com/office/drawing/2014/main" id="{A3EBDCEA-31B3-A5EE-DE17-4BA298ABE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542" name="Group 541">
                  <a:extLst>
                    <a:ext uri="{FF2B5EF4-FFF2-40B4-BE49-F238E27FC236}">
                      <a16:creationId xmlns:a16="http://schemas.microsoft.com/office/drawing/2014/main" id="{6DBD5612-E9F5-AB0D-6B17-54B6F6046321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544" name="Group 543">
                    <a:extLst>
                      <a:ext uri="{FF2B5EF4-FFF2-40B4-BE49-F238E27FC236}">
                        <a16:creationId xmlns:a16="http://schemas.microsoft.com/office/drawing/2014/main" id="{F30C1B63-A914-D045-A7C7-B28C8D4C6C21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546" name="Picture 545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C6B675C-D329-15B2-615E-E2B9D57213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7" name="Picture 546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22D826FC-1CC7-812C-44F5-91FA8118157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545" name="Picture 544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3348809E-B112-BDEC-ED14-07BA0196F4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43" name="Graphic 542">
                  <a:extLst>
                    <a:ext uri="{FF2B5EF4-FFF2-40B4-BE49-F238E27FC236}">
                      <a16:creationId xmlns:a16="http://schemas.microsoft.com/office/drawing/2014/main" id="{3E088E94-7DC1-5F39-6FAE-7443B8D91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DD018E34-B712-D00E-E875-0FD68899A055}"/>
                  </a:ext>
                </a:extLst>
              </p:cNvPr>
              <p:cNvGrpSpPr/>
              <p:nvPr/>
            </p:nvGrpSpPr>
            <p:grpSpPr>
              <a:xfrm>
                <a:off x="2058267" y="49080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534" name="Graphic 533">
                  <a:extLst>
                    <a:ext uri="{FF2B5EF4-FFF2-40B4-BE49-F238E27FC236}">
                      <a16:creationId xmlns:a16="http://schemas.microsoft.com/office/drawing/2014/main" id="{816A830A-FDC3-474B-B9F1-9118F7CCC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535" name="Group 534">
                  <a:extLst>
                    <a:ext uri="{FF2B5EF4-FFF2-40B4-BE49-F238E27FC236}">
                      <a16:creationId xmlns:a16="http://schemas.microsoft.com/office/drawing/2014/main" id="{70C7FDB7-80D5-B763-C6CF-22AA6FBC4075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537" name="Group 536">
                    <a:extLst>
                      <a:ext uri="{FF2B5EF4-FFF2-40B4-BE49-F238E27FC236}">
                        <a16:creationId xmlns:a16="http://schemas.microsoft.com/office/drawing/2014/main" id="{2CF5CCCA-E7D8-588F-30D0-BDC4866CE602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539" name="Picture 53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8FF9404-92F7-860E-788F-D8DC9947CD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0" name="Picture 53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1B6624AB-8AFA-6DB8-9D8B-72082C1C4EA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538" name="Picture 53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2141F074-FF38-022C-0FE9-DF6D97844F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36" name="Graphic 535">
                  <a:extLst>
                    <a:ext uri="{FF2B5EF4-FFF2-40B4-BE49-F238E27FC236}">
                      <a16:creationId xmlns:a16="http://schemas.microsoft.com/office/drawing/2014/main" id="{4E3AD19B-0540-1DCF-728C-B385DA3311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DEA83762-17BA-B762-EAB7-E3C3B59E98F2}"/>
                  </a:ext>
                </a:extLst>
              </p:cNvPr>
              <p:cNvGrpSpPr/>
              <p:nvPr/>
            </p:nvGrpSpPr>
            <p:grpSpPr>
              <a:xfrm>
                <a:off x="98318" y="2000102"/>
                <a:ext cx="815017" cy="815017"/>
                <a:chOff x="4312772" y="1745451"/>
                <a:chExt cx="3515519" cy="3515519"/>
              </a:xfrm>
            </p:grpSpPr>
            <p:pic>
              <p:nvPicPr>
                <p:cNvPr id="527" name="Graphic 526">
                  <a:extLst>
                    <a:ext uri="{FF2B5EF4-FFF2-40B4-BE49-F238E27FC236}">
                      <a16:creationId xmlns:a16="http://schemas.microsoft.com/office/drawing/2014/main" id="{5C867ECF-8927-CBD7-0BB4-30E4B43BD3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528" name="Group 527">
                  <a:extLst>
                    <a:ext uri="{FF2B5EF4-FFF2-40B4-BE49-F238E27FC236}">
                      <a16:creationId xmlns:a16="http://schemas.microsoft.com/office/drawing/2014/main" id="{2D1E7EF6-F769-8D00-26FD-AFADD90EB5CE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530" name="Group 529">
                    <a:extLst>
                      <a:ext uri="{FF2B5EF4-FFF2-40B4-BE49-F238E27FC236}">
                        <a16:creationId xmlns:a16="http://schemas.microsoft.com/office/drawing/2014/main" id="{33056C4D-FBD2-E5AD-D402-782949A5EF90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532" name="Picture 531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3A686869-3762-40FE-FCF1-66C11BF923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3" name="Picture 532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0E3F877A-026C-738E-DFB7-52BF1030D6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531" name="Picture 530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80DE89D3-FF37-56D1-A2E1-6A7E789804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9" name="Graphic 528">
                  <a:extLst>
                    <a:ext uri="{FF2B5EF4-FFF2-40B4-BE49-F238E27FC236}">
                      <a16:creationId xmlns:a16="http://schemas.microsoft.com/office/drawing/2014/main" id="{5121C60F-11F0-7AA8-4721-BFEB5F1E23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E4766614-B5BE-C4DD-595C-059183FAB346}"/>
                  </a:ext>
                </a:extLst>
              </p:cNvPr>
              <p:cNvCxnSpPr>
                <a:cxnSpLocks/>
                <a:stCxn id="545" idx="3"/>
                <a:endCxn id="540" idx="1"/>
              </p:cNvCxnSpPr>
              <p:nvPr/>
            </p:nvCxnSpPr>
            <p:spPr>
              <a:xfrm>
                <a:off x="875295" y="457869"/>
                <a:ext cx="1216011" cy="5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FC3102F5-9A5C-29BE-2B0E-CD5B05671C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294" y="2429174"/>
                <a:ext cx="1182973" cy="950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42DFDECA-A1EB-1E70-D9AD-7E23FF22E79A}"/>
                  </a:ext>
                </a:extLst>
              </p:cNvPr>
              <p:cNvCxnSpPr>
                <a:cxnSpLocks/>
                <a:stCxn id="531" idx="0"/>
                <a:endCxn id="545" idx="2"/>
              </p:cNvCxnSpPr>
              <p:nvPr/>
            </p:nvCxnSpPr>
            <p:spPr>
              <a:xfrm flipV="1">
                <a:off x="504381" y="816070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3D40EE1F-EC25-C050-6777-64FE88ADCC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7199" y="812508"/>
                <a:ext cx="12713" cy="123007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0906FD4A-E908-E1CA-C635-EFF1EDEAD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818" y="1918428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1C4E2A89-AE50-02CF-3B58-B5D0322E15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1404" y="447737"/>
                <a:ext cx="554890" cy="49225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1CD6C9D5-3C5F-E657-11CB-07079DD69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415" y="6684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8970BB46-B895-A7E0-6743-407A84495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064" y="1969143"/>
                <a:ext cx="340560" cy="333649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6" name="Picture 525" descr="A grey square with white border&#10;&#10;Description automatically generated">
                <a:extLst>
                  <a:ext uri="{FF2B5EF4-FFF2-40B4-BE49-F238E27FC236}">
                    <a16:creationId xmlns:a16="http://schemas.microsoft.com/office/drawing/2014/main" id="{1C051DAF-40F7-400A-0748-84EB2ABE5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311" y="76295"/>
                <a:ext cx="2751745" cy="2736199"/>
              </a:xfrm>
              <a:prstGeom prst="rect">
                <a:avLst/>
              </a:prstGeom>
            </p:spPr>
          </p:pic>
        </p:grpSp>
      </p:grp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E63576E7-2D21-459D-8076-A528C9007487}"/>
              </a:ext>
            </a:extLst>
          </p:cNvPr>
          <p:cNvCxnSpPr>
            <a:cxnSpLocks/>
          </p:cNvCxnSpPr>
          <p:nvPr/>
        </p:nvCxnSpPr>
        <p:spPr>
          <a:xfrm flipH="1" flipV="1">
            <a:off x="2780096" y="1359426"/>
            <a:ext cx="3591421" cy="330692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B01049CE-38CD-EE73-9807-7B569B7D84A8}"/>
              </a:ext>
            </a:extLst>
          </p:cNvPr>
          <p:cNvCxnSpPr>
            <a:cxnSpLocks/>
          </p:cNvCxnSpPr>
          <p:nvPr/>
        </p:nvCxnSpPr>
        <p:spPr>
          <a:xfrm flipH="1">
            <a:off x="2766985" y="1355199"/>
            <a:ext cx="3611862" cy="329886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136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F0DCF9E8-C772-8B53-9376-88414DF326AA}"/>
              </a:ext>
            </a:extLst>
          </p:cNvPr>
          <p:cNvSpPr/>
          <p:nvPr/>
        </p:nvSpPr>
        <p:spPr>
          <a:xfrm>
            <a:off x="3719726" y="1057807"/>
            <a:ext cx="4742385" cy="4742385"/>
          </a:xfrm>
          <a:prstGeom prst="diamond">
            <a:avLst/>
          </a:prstGeom>
          <a:solidFill>
            <a:schemeClr val="bg1">
              <a:lumMod val="95000"/>
              <a:alpha val="36000"/>
            </a:schemeClr>
          </a:solidFill>
          <a:ln>
            <a:solidFill>
              <a:schemeClr val="bg1"/>
            </a:solidFill>
            <a:prstDash val="sysDot"/>
          </a:ln>
          <a:effectLst>
            <a:outerShdw blurRad="973736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B31D68B-1F08-51C9-3EE0-6D9EE51BB04F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1C9413-23AC-2D91-B82B-F83AD8DA8F71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V="1">
            <a:off x="6090920" y="528320"/>
            <a:ext cx="0" cy="609147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671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F0DCF9E8-C772-8B53-9376-88414DF326AA}"/>
              </a:ext>
            </a:extLst>
          </p:cNvPr>
          <p:cNvSpPr/>
          <p:nvPr/>
        </p:nvSpPr>
        <p:spPr>
          <a:xfrm>
            <a:off x="3719726" y="1057807"/>
            <a:ext cx="4742385" cy="4742385"/>
          </a:xfrm>
          <a:prstGeom prst="diamond">
            <a:avLst/>
          </a:prstGeom>
          <a:solidFill>
            <a:schemeClr val="bg1">
              <a:lumMod val="95000"/>
              <a:alpha val="36000"/>
            </a:schemeClr>
          </a:solidFill>
          <a:ln>
            <a:solidFill>
              <a:schemeClr val="bg1"/>
            </a:solidFill>
            <a:prstDash val="sysDot"/>
          </a:ln>
          <a:effectLst>
            <a:outerShdw blurRad="973736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B31D68B-1F08-51C9-3EE0-6D9EE51BB04F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1C9413-23AC-2D91-B82B-F83AD8DA8F71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V="1">
            <a:off x="6090920" y="528320"/>
            <a:ext cx="0" cy="609147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6EAA02-6F19-A494-665A-D2E15E00DFDA}"/>
              </a:ext>
            </a:extLst>
          </p:cNvPr>
          <p:cNvGrpSpPr/>
          <p:nvPr/>
        </p:nvGrpSpPr>
        <p:grpSpPr>
          <a:xfrm>
            <a:off x="711355" y="1410833"/>
            <a:ext cx="5071139" cy="4024612"/>
            <a:chOff x="711355" y="1410833"/>
            <a:chExt cx="5071139" cy="40246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D2E46B-0A39-A9D2-207F-B253748FB423}"/>
                </a:ext>
              </a:extLst>
            </p:cNvPr>
            <p:cNvSpPr/>
            <p:nvPr/>
          </p:nvSpPr>
          <p:spPr>
            <a:xfrm>
              <a:off x="711355" y="1737497"/>
              <a:ext cx="5061854" cy="3383006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622F2B-EB95-305D-5AD4-55497D6B0A16}"/>
                </a:ext>
              </a:extLst>
            </p:cNvPr>
            <p:cNvSpPr/>
            <p:nvPr/>
          </p:nvSpPr>
          <p:spPr>
            <a:xfrm>
              <a:off x="711355" y="1410833"/>
              <a:ext cx="756803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BD567A-7C6E-0FA6-C957-C91DFFC4A5A4}"/>
                </a:ext>
              </a:extLst>
            </p:cNvPr>
            <p:cNvSpPr/>
            <p:nvPr/>
          </p:nvSpPr>
          <p:spPr>
            <a:xfrm>
              <a:off x="720640" y="5218444"/>
              <a:ext cx="5061854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33E32D3-89FF-EA30-FA50-A9C4720EB6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55" y="5170306"/>
              <a:ext cx="5061854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E54B763-093B-9ED5-9C7A-0D3A19317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55" y="1683895"/>
              <a:ext cx="5061854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2D6A04-41A9-32AF-36CA-A1BE7D068B3A}"/>
                </a:ext>
              </a:extLst>
            </p:cNvPr>
            <p:cNvSpPr/>
            <p:nvPr/>
          </p:nvSpPr>
          <p:spPr>
            <a:xfrm>
              <a:off x="1524000" y="1410833"/>
              <a:ext cx="3417517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8387CC-08B6-C5BF-F0D8-64968BC6CA48}"/>
                </a:ext>
              </a:extLst>
            </p:cNvPr>
            <p:cNvSpPr/>
            <p:nvPr/>
          </p:nvSpPr>
          <p:spPr>
            <a:xfrm>
              <a:off x="5011945" y="1410833"/>
              <a:ext cx="756803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BEEF92-D5A1-294F-CADA-6897DABEAF89}"/>
              </a:ext>
            </a:extLst>
          </p:cNvPr>
          <p:cNvGrpSpPr/>
          <p:nvPr/>
        </p:nvGrpSpPr>
        <p:grpSpPr>
          <a:xfrm>
            <a:off x="6353781" y="1410833"/>
            <a:ext cx="5071139" cy="4024612"/>
            <a:chOff x="711355" y="1410833"/>
            <a:chExt cx="5071139" cy="402461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DEDCC6-816D-ABA5-9543-850E340F9CEE}"/>
                </a:ext>
              </a:extLst>
            </p:cNvPr>
            <p:cNvSpPr/>
            <p:nvPr/>
          </p:nvSpPr>
          <p:spPr>
            <a:xfrm>
              <a:off x="711355" y="1737497"/>
              <a:ext cx="5061854" cy="3383006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5C46FDB-862D-EDD1-FF61-363FC6BB9EEB}"/>
                </a:ext>
              </a:extLst>
            </p:cNvPr>
            <p:cNvSpPr/>
            <p:nvPr/>
          </p:nvSpPr>
          <p:spPr>
            <a:xfrm>
              <a:off x="711355" y="1410833"/>
              <a:ext cx="756803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7D4FC8-6F20-F7B6-AAAC-6D6F52D0F758}"/>
                </a:ext>
              </a:extLst>
            </p:cNvPr>
            <p:cNvSpPr/>
            <p:nvPr/>
          </p:nvSpPr>
          <p:spPr>
            <a:xfrm>
              <a:off x="720640" y="5218444"/>
              <a:ext cx="5061854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E55CFE-7FD1-2E52-4461-B63D7D464C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55" y="5170306"/>
              <a:ext cx="5061854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8E6FAA-39A3-7E6A-C8B6-DCC546E3A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55" y="1683895"/>
              <a:ext cx="5061854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43C02A-A6EF-DCFB-9E12-5EA880BD29BE}"/>
                </a:ext>
              </a:extLst>
            </p:cNvPr>
            <p:cNvSpPr/>
            <p:nvPr/>
          </p:nvSpPr>
          <p:spPr>
            <a:xfrm>
              <a:off x="1524000" y="1410833"/>
              <a:ext cx="3417517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CE232D4-3FD6-3D0E-3432-2982FC19307F}"/>
                </a:ext>
              </a:extLst>
            </p:cNvPr>
            <p:cNvSpPr/>
            <p:nvPr/>
          </p:nvSpPr>
          <p:spPr>
            <a:xfrm>
              <a:off x="5011945" y="1410833"/>
              <a:ext cx="756803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178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  <a:effectLst>
            <a:glow rad="12700">
              <a:schemeClr val="bg1">
                <a:alpha val="83709"/>
              </a:schemeClr>
            </a:glow>
            <a:outerShdw blurRad="202969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F0DCF9E8-C772-8B53-9376-88414DF326AA}"/>
              </a:ext>
            </a:extLst>
          </p:cNvPr>
          <p:cNvSpPr/>
          <p:nvPr/>
        </p:nvSpPr>
        <p:spPr>
          <a:xfrm>
            <a:off x="3719726" y="1057807"/>
            <a:ext cx="4742385" cy="4742385"/>
          </a:xfrm>
          <a:prstGeom prst="diamond">
            <a:avLst/>
          </a:prstGeom>
          <a:solidFill>
            <a:schemeClr val="bg1">
              <a:lumMod val="95000"/>
              <a:alpha val="36000"/>
            </a:schemeClr>
          </a:solidFill>
          <a:ln>
            <a:solidFill>
              <a:schemeClr val="bg1"/>
            </a:solidFill>
            <a:prstDash val="sysDot"/>
          </a:ln>
          <a:effectLst>
            <a:outerShdw blurRad="973736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B31D68B-1F08-51C9-3EE0-6D9EE51BB04F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1C9413-23AC-2D91-B82B-F83AD8DA8F71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V="1">
            <a:off x="6090920" y="528320"/>
            <a:ext cx="0" cy="609147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6EAA02-6F19-A494-665A-D2E15E00DFDA}"/>
              </a:ext>
            </a:extLst>
          </p:cNvPr>
          <p:cNvGrpSpPr/>
          <p:nvPr/>
        </p:nvGrpSpPr>
        <p:grpSpPr>
          <a:xfrm>
            <a:off x="711355" y="1410833"/>
            <a:ext cx="5071139" cy="4024612"/>
            <a:chOff x="711355" y="1410833"/>
            <a:chExt cx="5071139" cy="4024612"/>
          </a:xfrm>
          <a:scene3d>
            <a:camera prst="isometricOffAxis1Right"/>
            <a:lightRig rig="threePt" dir="t"/>
          </a:scene3d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D2E46B-0A39-A9D2-207F-B253748FB423}"/>
                </a:ext>
              </a:extLst>
            </p:cNvPr>
            <p:cNvSpPr/>
            <p:nvPr/>
          </p:nvSpPr>
          <p:spPr>
            <a:xfrm>
              <a:off x="711355" y="1737497"/>
              <a:ext cx="5061854" cy="3383006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622F2B-EB95-305D-5AD4-55497D6B0A16}"/>
                </a:ext>
              </a:extLst>
            </p:cNvPr>
            <p:cNvSpPr/>
            <p:nvPr/>
          </p:nvSpPr>
          <p:spPr>
            <a:xfrm>
              <a:off x="711355" y="1410833"/>
              <a:ext cx="756803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BD567A-7C6E-0FA6-C957-C91DFFC4A5A4}"/>
                </a:ext>
              </a:extLst>
            </p:cNvPr>
            <p:cNvSpPr/>
            <p:nvPr/>
          </p:nvSpPr>
          <p:spPr>
            <a:xfrm>
              <a:off x="720640" y="5218444"/>
              <a:ext cx="5061854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33E32D3-89FF-EA30-FA50-A9C4720EB6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55" y="5170306"/>
              <a:ext cx="5061854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E54B763-093B-9ED5-9C7A-0D3A19317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55" y="1683895"/>
              <a:ext cx="5061854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2D6A04-41A9-32AF-36CA-A1BE7D068B3A}"/>
                </a:ext>
              </a:extLst>
            </p:cNvPr>
            <p:cNvSpPr/>
            <p:nvPr/>
          </p:nvSpPr>
          <p:spPr>
            <a:xfrm>
              <a:off x="1524000" y="1410833"/>
              <a:ext cx="3417517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8387CC-08B6-C5BF-F0D8-64968BC6CA48}"/>
                </a:ext>
              </a:extLst>
            </p:cNvPr>
            <p:cNvSpPr/>
            <p:nvPr/>
          </p:nvSpPr>
          <p:spPr>
            <a:xfrm>
              <a:off x="5011945" y="1410833"/>
              <a:ext cx="756803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BEEF92-D5A1-294F-CADA-6897DABEAF89}"/>
              </a:ext>
            </a:extLst>
          </p:cNvPr>
          <p:cNvGrpSpPr/>
          <p:nvPr/>
        </p:nvGrpSpPr>
        <p:grpSpPr>
          <a:xfrm>
            <a:off x="6353781" y="1410833"/>
            <a:ext cx="5071139" cy="4024612"/>
            <a:chOff x="711355" y="1410833"/>
            <a:chExt cx="5071139" cy="4024612"/>
          </a:xfrm>
          <a:scene3d>
            <a:camera prst="isometricOffAxis2Left"/>
            <a:lightRig rig="threePt" dir="t"/>
          </a:scene3d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DEDCC6-816D-ABA5-9543-850E340F9CEE}"/>
                </a:ext>
              </a:extLst>
            </p:cNvPr>
            <p:cNvSpPr/>
            <p:nvPr/>
          </p:nvSpPr>
          <p:spPr>
            <a:xfrm>
              <a:off x="711355" y="1737497"/>
              <a:ext cx="5061854" cy="3383006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5C46FDB-862D-EDD1-FF61-363FC6BB9EEB}"/>
                </a:ext>
              </a:extLst>
            </p:cNvPr>
            <p:cNvSpPr/>
            <p:nvPr/>
          </p:nvSpPr>
          <p:spPr>
            <a:xfrm>
              <a:off x="711355" y="1410833"/>
              <a:ext cx="756803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7D4FC8-6F20-F7B6-AAAC-6D6F52D0F758}"/>
                </a:ext>
              </a:extLst>
            </p:cNvPr>
            <p:cNvSpPr/>
            <p:nvPr/>
          </p:nvSpPr>
          <p:spPr>
            <a:xfrm>
              <a:off x="720640" y="5218444"/>
              <a:ext cx="5061854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E55CFE-7FD1-2E52-4461-B63D7D464C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55" y="5170306"/>
              <a:ext cx="5061854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8E6FAA-39A3-7E6A-C8B6-DCC546E3A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55" y="1683895"/>
              <a:ext cx="5061854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43C02A-A6EF-DCFB-9E12-5EA880BD29BE}"/>
                </a:ext>
              </a:extLst>
            </p:cNvPr>
            <p:cNvSpPr/>
            <p:nvPr/>
          </p:nvSpPr>
          <p:spPr>
            <a:xfrm>
              <a:off x="1524000" y="1410833"/>
              <a:ext cx="3417517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CE232D4-3FD6-3D0E-3432-2982FC19307F}"/>
                </a:ext>
              </a:extLst>
            </p:cNvPr>
            <p:cNvSpPr/>
            <p:nvPr/>
          </p:nvSpPr>
          <p:spPr>
            <a:xfrm>
              <a:off x="5011945" y="1410833"/>
              <a:ext cx="756803" cy="217001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17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-1" y="4810713"/>
            <a:ext cx="2044579" cy="2047287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3B960-B02C-994C-5AAC-E78658CFD609}"/>
              </a:ext>
            </a:extLst>
          </p:cNvPr>
          <p:cNvSpPr/>
          <p:nvPr/>
        </p:nvSpPr>
        <p:spPr>
          <a:xfrm>
            <a:off x="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8A0902-DD74-859A-130F-117568F986ED}"/>
              </a:ext>
            </a:extLst>
          </p:cNvPr>
          <p:cNvSpPr/>
          <p:nvPr/>
        </p:nvSpPr>
        <p:spPr>
          <a:xfrm>
            <a:off x="1065784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09095D-B373-A80B-3A59-7969506F09B3}"/>
              </a:ext>
            </a:extLst>
          </p:cNvPr>
          <p:cNvSpPr/>
          <p:nvPr/>
        </p:nvSpPr>
        <p:spPr>
          <a:xfrm>
            <a:off x="1645920" y="618649"/>
            <a:ext cx="1862667" cy="111760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2"/>
            <a:ext cx="1534161" cy="223522"/>
          </a:xfrm>
          <a:prstGeom prst="trapezoid">
            <a:avLst>
              <a:gd name="adj" fmla="val 55084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B72723-5F46-6583-3D9C-60672AB1A009}"/>
              </a:ext>
            </a:extLst>
          </p:cNvPr>
          <p:cNvSpPr/>
          <p:nvPr/>
        </p:nvSpPr>
        <p:spPr>
          <a:xfrm>
            <a:off x="8673253" y="618649"/>
            <a:ext cx="1862667" cy="111760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704C08-C000-54C2-4764-A616FEBB2B7A}"/>
              </a:ext>
            </a:extLst>
          </p:cNvPr>
          <p:cNvSpPr/>
          <p:nvPr/>
        </p:nvSpPr>
        <p:spPr>
          <a:xfrm>
            <a:off x="3571742" y="618649"/>
            <a:ext cx="5052904" cy="453778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67A035-74CA-AB97-D504-62689D6BBBD2}"/>
              </a:ext>
            </a:extLst>
          </p:cNvPr>
          <p:cNvSpPr/>
          <p:nvPr/>
        </p:nvSpPr>
        <p:spPr>
          <a:xfrm>
            <a:off x="3571742" y="1117591"/>
            <a:ext cx="5052904" cy="618658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01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3B960-B02C-994C-5AAC-E78658CFD609}"/>
              </a:ext>
            </a:extLst>
          </p:cNvPr>
          <p:cNvSpPr/>
          <p:nvPr/>
        </p:nvSpPr>
        <p:spPr>
          <a:xfrm>
            <a:off x="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8A0902-DD74-859A-130F-117568F986ED}"/>
              </a:ext>
            </a:extLst>
          </p:cNvPr>
          <p:cNvSpPr/>
          <p:nvPr/>
        </p:nvSpPr>
        <p:spPr>
          <a:xfrm>
            <a:off x="1065784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09095D-B373-A80B-3A59-7969506F09B3}"/>
              </a:ext>
            </a:extLst>
          </p:cNvPr>
          <p:cNvSpPr/>
          <p:nvPr/>
        </p:nvSpPr>
        <p:spPr>
          <a:xfrm>
            <a:off x="1645920" y="618649"/>
            <a:ext cx="1862667" cy="111760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B72723-5F46-6583-3D9C-60672AB1A009}"/>
              </a:ext>
            </a:extLst>
          </p:cNvPr>
          <p:cNvSpPr/>
          <p:nvPr/>
        </p:nvSpPr>
        <p:spPr>
          <a:xfrm>
            <a:off x="8673253" y="618649"/>
            <a:ext cx="1862667" cy="111760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704C08-C000-54C2-4764-A616FEBB2B7A}"/>
              </a:ext>
            </a:extLst>
          </p:cNvPr>
          <p:cNvSpPr/>
          <p:nvPr/>
        </p:nvSpPr>
        <p:spPr>
          <a:xfrm>
            <a:off x="3571742" y="618649"/>
            <a:ext cx="5052904" cy="453778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F5F9420-60B8-3E9D-D69A-BE8F95F7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46" y="10160"/>
            <a:ext cx="209180" cy="20918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</a:scheme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FAEA8D2-D2AA-08D1-53CD-E7810A0ACF6D}"/>
              </a:ext>
            </a:extLst>
          </p:cNvPr>
          <p:cNvGrpSpPr/>
          <p:nvPr/>
        </p:nvGrpSpPr>
        <p:grpSpPr>
          <a:xfrm>
            <a:off x="55993" y="0"/>
            <a:ext cx="244352" cy="244352"/>
            <a:chOff x="216928" y="738157"/>
            <a:chExt cx="1635569" cy="1635569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F404A33-DD36-6705-9733-E206005C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6928" y="738157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85C0F1-1EB4-251A-ADB5-FC5D4BF35154}"/>
                </a:ext>
              </a:extLst>
            </p:cNvPr>
            <p:cNvGrpSpPr/>
            <p:nvPr/>
          </p:nvGrpSpPr>
          <p:grpSpPr>
            <a:xfrm>
              <a:off x="384308" y="905537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B34C5D2D-84BE-323F-4EDB-CABC25902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78CCCDD-803B-CDB0-FD85-3480C998DF46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91BE216B-C1B0-1830-09FA-D4168B164410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35" name="Picture 34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D0E0C04E-8EA1-9A31-6F19-F9C8673F85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F3D844FB-1B40-C2DE-B308-3AD6605331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34" name="Picture 33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16EFBF8E-948C-D0EB-E8F2-B2477E10ED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EF7E73D9-D8C8-2AC2-4AD8-CAC332CC1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21" name="Picture 20" descr="A tree with roots on a black background&#10;&#10;Description automatically generated">
              <a:extLst>
                <a:ext uri="{FF2B5EF4-FFF2-40B4-BE49-F238E27FC236}">
                  <a16:creationId xmlns:a16="http://schemas.microsoft.com/office/drawing/2014/main" id="{44FE053B-A156-1ABA-A364-06A15FCD3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7177" y="904246"/>
              <a:ext cx="1280344" cy="1218192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C04F5BA-831A-6C9F-54A2-C188E6762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0411" y="1111348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D23D9683-C1DC-0E2B-61EF-4913DEF3A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949" y="1303079"/>
              <a:ext cx="482600" cy="495300"/>
            </a:xfrm>
            <a:prstGeom prst="rect">
              <a:avLst/>
            </a:prstGeom>
          </p:spPr>
        </p:pic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C7A9954F-B5A8-B4B2-36C8-F8B7ECBE6B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7124" y="-67231"/>
            <a:ext cx="357980" cy="357980"/>
          </a:xfrm>
          <a:prstGeom prst="rect">
            <a:avLst/>
          </a:prstGeom>
          <a:effectLst>
            <a:outerShdw blurRad="196405" sx="102000" sy="102000" algn="ctr" rotWithShape="0">
              <a:schemeClr val="bg1"/>
            </a:outerShdw>
          </a:effectLst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21B3954-6CA7-D07E-CA00-BE550A1908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63302" y="-10992"/>
            <a:ext cx="245503" cy="245503"/>
          </a:xfrm>
          <a:prstGeom prst="rect">
            <a:avLst/>
          </a:prstGeom>
          <a:effectLst>
            <a:outerShdw blurRad="215615" sx="102000" sy="102000" algn="ctr" rotWithShape="0">
              <a:schemeClr val="bg1">
                <a:lumMod val="95000"/>
              </a:schemeClr>
            </a:outerShdw>
          </a:effectLst>
        </p:spPr>
      </p:pic>
      <p:pic>
        <p:nvPicPr>
          <p:cNvPr id="3" name="Picture 2" descr="A white robot hand with black nails&#10;&#10;Description automatically generated">
            <a:extLst>
              <a:ext uri="{FF2B5EF4-FFF2-40B4-BE49-F238E27FC236}">
                <a16:creationId xmlns:a16="http://schemas.microsoft.com/office/drawing/2014/main" id="{847212F0-8CA8-38A9-D3CB-F821BC0F28A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77253" y="2646680"/>
            <a:ext cx="3175000" cy="3175000"/>
          </a:xfrm>
          <a:prstGeom prst="rect">
            <a:avLst/>
          </a:prstGeom>
          <a:effectLst>
            <a:glow rad="85616">
              <a:schemeClr val="bg1"/>
            </a:glow>
            <a:outerShdw blurRad="534440" dist="50800" dir="5400000" algn="ctr" rotWithShape="0">
              <a:schemeClr val="bg1"/>
            </a:outerShdw>
          </a:effectLst>
        </p:spPr>
      </p:pic>
      <p:pic>
        <p:nvPicPr>
          <p:cNvPr id="13" name="Picture 12" descr="A white robot hand with black nails&#10;&#10;Description automatically generated">
            <a:extLst>
              <a:ext uri="{FF2B5EF4-FFF2-40B4-BE49-F238E27FC236}">
                <a16:creationId xmlns:a16="http://schemas.microsoft.com/office/drawing/2014/main" id="{AADC1451-C6A2-A33F-C1C1-51E7AF9CB1C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6090919" y="2617779"/>
            <a:ext cx="3175000" cy="3175000"/>
          </a:xfrm>
          <a:prstGeom prst="rect">
            <a:avLst/>
          </a:prstGeom>
          <a:effectLst>
            <a:glow rad="85616">
              <a:schemeClr val="bg1"/>
            </a:glow>
            <a:outerShdw blurRad="53444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747642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3B960-B02C-994C-5AAC-E78658CFD609}"/>
              </a:ext>
            </a:extLst>
          </p:cNvPr>
          <p:cNvSpPr/>
          <p:nvPr/>
        </p:nvSpPr>
        <p:spPr>
          <a:xfrm>
            <a:off x="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8A0902-DD74-859A-130F-117568F986ED}"/>
              </a:ext>
            </a:extLst>
          </p:cNvPr>
          <p:cNvSpPr/>
          <p:nvPr/>
        </p:nvSpPr>
        <p:spPr>
          <a:xfrm>
            <a:off x="1065784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09095D-B373-A80B-3A59-7969506F09B3}"/>
              </a:ext>
            </a:extLst>
          </p:cNvPr>
          <p:cNvSpPr/>
          <p:nvPr/>
        </p:nvSpPr>
        <p:spPr>
          <a:xfrm>
            <a:off x="1645920" y="618649"/>
            <a:ext cx="1862667" cy="111760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B72723-5F46-6583-3D9C-60672AB1A009}"/>
              </a:ext>
            </a:extLst>
          </p:cNvPr>
          <p:cNvSpPr/>
          <p:nvPr/>
        </p:nvSpPr>
        <p:spPr>
          <a:xfrm>
            <a:off x="8673253" y="618649"/>
            <a:ext cx="1862667" cy="111760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704C08-C000-54C2-4764-A616FEBB2B7A}"/>
              </a:ext>
            </a:extLst>
          </p:cNvPr>
          <p:cNvSpPr/>
          <p:nvPr/>
        </p:nvSpPr>
        <p:spPr>
          <a:xfrm>
            <a:off x="3571742" y="618649"/>
            <a:ext cx="5052904" cy="453778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splay 1">
            <a:extLst>
              <a:ext uri="{FF2B5EF4-FFF2-40B4-BE49-F238E27FC236}">
                <a16:creationId xmlns:a16="http://schemas.microsoft.com/office/drawing/2014/main" id="{F5CB56F8-3477-1D9C-4F15-A5AA3AC6E80E}"/>
              </a:ext>
            </a:extLst>
          </p:cNvPr>
          <p:cNvSpPr/>
          <p:nvPr/>
        </p:nvSpPr>
        <p:spPr>
          <a:xfrm rot="5400000">
            <a:off x="7686703" y="3377200"/>
            <a:ext cx="3850315" cy="1601641"/>
          </a:xfrm>
          <a:prstGeom prst="flowChartDisplay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splay 2">
            <a:extLst>
              <a:ext uri="{FF2B5EF4-FFF2-40B4-BE49-F238E27FC236}">
                <a16:creationId xmlns:a16="http://schemas.microsoft.com/office/drawing/2014/main" id="{3CEDC2F0-C80B-5660-BEF9-DA0CEC5494FE}"/>
              </a:ext>
            </a:extLst>
          </p:cNvPr>
          <p:cNvSpPr/>
          <p:nvPr/>
        </p:nvSpPr>
        <p:spPr>
          <a:xfrm rot="5400000">
            <a:off x="654983" y="3349708"/>
            <a:ext cx="3850315" cy="1601641"/>
          </a:xfrm>
          <a:prstGeom prst="flowChartDisplay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23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raphic 117">
            <a:extLst>
              <a:ext uri="{FF2B5EF4-FFF2-40B4-BE49-F238E27FC236}">
                <a16:creationId xmlns:a16="http://schemas.microsoft.com/office/drawing/2014/main" id="{A1DBAACA-BBE2-976A-73D0-6E7126647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43046" y="6403933"/>
            <a:ext cx="878763" cy="878763"/>
          </a:xfrm>
          <a:prstGeom prst="rect">
            <a:avLst/>
          </a:prstGeom>
          <a:effectLst>
            <a:glow rad="20466">
              <a:schemeClr val="bg1"/>
            </a:glow>
            <a:outerShdw blurRad="307958" dir="5400000" sx="100175" sy="100175" algn="t" rotWithShape="0">
              <a:schemeClr val="bg1">
                <a:alpha val="81000"/>
              </a:schemeClr>
            </a:outerShdw>
          </a:effectLst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2BC4077E-4DF0-DB25-0CEB-559C428E2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1875" y="6403933"/>
            <a:ext cx="878763" cy="878763"/>
          </a:xfrm>
          <a:prstGeom prst="rect">
            <a:avLst/>
          </a:prstGeom>
          <a:effectLst>
            <a:glow rad="20466">
              <a:schemeClr val="bg1"/>
            </a:glow>
            <a:outerShdw blurRad="307958" dir="5400000" sx="100175" sy="100175" algn="t" rotWithShape="0">
              <a:schemeClr val="bg1">
                <a:alpha val="81000"/>
              </a:schemeClr>
            </a:outerShdw>
          </a:effectLst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BFBA39FA-5ED6-C093-EEBD-873EAC1B4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2618" y="-443221"/>
            <a:ext cx="878763" cy="878763"/>
          </a:xfrm>
          <a:prstGeom prst="rect">
            <a:avLst/>
          </a:prstGeom>
          <a:effectLst>
            <a:glow rad="20466">
              <a:schemeClr val="bg1"/>
            </a:glow>
            <a:outerShdw blurRad="307958" dir="5400000" sx="100175" sy="100175" algn="t" rotWithShape="0">
              <a:schemeClr val="bg1">
                <a:alpha val="81000"/>
              </a:schemeClr>
            </a:outerShdw>
          </a:effectLst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8231E984-35A1-6A7E-F91C-4191791BB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1236" y="-443220"/>
            <a:ext cx="878763" cy="878763"/>
          </a:xfrm>
          <a:prstGeom prst="rect">
            <a:avLst/>
          </a:prstGeom>
          <a:effectLst>
            <a:glow rad="20466">
              <a:schemeClr val="bg1"/>
            </a:glow>
            <a:outerShdw blurRad="307958" dir="5400000" sx="100175" sy="100175" algn="t" rotWithShape="0">
              <a:schemeClr val="bg1">
                <a:alpha val="81000"/>
              </a:scheme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3B960-B02C-994C-5AAC-E78658CFD609}"/>
              </a:ext>
            </a:extLst>
          </p:cNvPr>
          <p:cNvSpPr/>
          <p:nvPr/>
        </p:nvSpPr>
        <p:spPr>
          <a:xfrm>
            <a:off x="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8A0902-DD74-859A-130F-117568F986ED}"/>
              </a:ext>
            </a:extLst>
          </p:cNvPr>
          <p:cNvSpPr/>
          <p:nvPr/>
        </p:nvSpPr>
        <p:spPr>
          <a:xfrm>
            <a:off x="1065784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09095D-B373-A80B-3A59-7969506F09B3}"/>
              </a:ext>
            </a:extLst>
          </p:cNvPr>
          <p:cNvSpPr/>
          <p:nvPr/>
        </p:nvSpPr>
        <p:spPr>
          <a:xfrm>
            <a:off x="1645920" y="618649"/>
            <a:ext cx="1862667" cy="111760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B72723-5F46-6583-3D9C-60672AB1A009}"/>
              </a:ext>
            </a:extLst>
          </p:cNvPr>
          <p:cNvSpPr/>
          <p:nvPr/>
        </p:nvSpPr>
        <p:spPr>
          <a:xfrm>
            <a:off x="8673253" y="618649"/>
            <a:ext cx="1862667" cy="111760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704C08-C000-54C2-4764-A616FEBB2B7A}"/>
              </a:ext>
            </a:extLst>
          </p:cNvPr>
          <p:cNvSpPr/>
          <p:nvPr/>
        </p:nvSpPr>
        <p:spPr>
          <a:xfrm>
            <a:off x="3571742" y="618649"/>
            <a:ext cx="5052904" cy="453778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162358-DDED-B763-4D7F-0BC86B3A12BA}"/>
              </a:ext>
            </a:extLst>
          </p:cNvPr>
          <p:cNvGrpSpPr/>
          <p:nvPr/>
        </p:nvGrpSpPr>
        <p:grpSpPr>
          <a:xfrm>
            <a:off x="1115031" y="4522928"/>
            <a:ext cx="2657668" cy="2343683"/>
            <a:chOff x="1010851" y="3646820"/>
            <a:chExt cx="3913851" cy="3451457"/>
          </a:xfrm>
        </p:grpSpPr>
        <p:pic>
          <p:nvPicPr>
            <p:cNvPr id="3" name="Picture 2" descr="A white robot hand with black nails&#10;&#10;Description automatically generated">
              <a:extLst>
                <a:ext uri="{FF2B5EF4-FFF2-40B4-BE49-F238E27FC236}">
                  <a16:creationId xmlns:a16="http://schemas.microsoft.com/office/drawing/2014/main" id="{517C1964-6457-AF85-C5C4-1958984E6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0952" y="3646820"/>
              <a:ext cx="1613750" cy="161375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0BBE4F-3B24-6BED-C21F-48CD85F27459}"/>
                </a:ext>
              </a:extLst>
            </p:cNvPr>
            <p:cNvGrpSpPr/>
            <p:nvPr/>
          </p:nvGrpSpPr>
          <p:grpSpPr>
            <a:xfrm>
              <a:off x="1255254" y="5222431"/>
              <a:ext cx="1635569" cy="1635569"/>
              <a:chOff x="347191" y="662179"/>
              <a:chExt cx="1635569" cy="1635569"/>
            </a:xfrm>
          </p:grpSpPr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2AB167BB-AC90-4F5A-4C49-8D9F3ED31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A508F63-25EC-F5F5-269E-4C9533782114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43" name="Graphic 42">
                  <a:extLst>
                    <a:ext uri="{FF2B5EF4-FFF2-40B4-BE49-F238E27FC236}">
                      <a16:creationId xmlns:a16="http://schemas.microsoft.com/office/drawing/2014/main" id="{51324874-D9E2-94AF-96C1-8D10816899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BFA1F294-1CFD-6D71-4065-7D6B51BA9CB4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356439C0-2471-957B-924D-07F9ED7F7D2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48" name="Picture 47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B536258-835E-AF2A-FEF4-80EF6B47DEF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F5A1C26A-8B86-BBF3-C2D6-8D8C6135F6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47" name="Picture 46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1C79D18D-F791-463A-52BE-E5435788E8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F84BCBED-012E-6E8C-597F-8A78109621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97612EC5-7CC3-0EF0-DCF9-5DFEB3A01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3AFA5B0F-D813-1FED-19A7-A24EF5FB4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85516C-8CB9-5061-867E-C8B2DD870B48}"/>
                </a:ext>
              </a:extLst>
            </p:cNvPr>
            <p:cNvGrpSpPr/>
            <p:nvPr/>
          </p:nvGrpSpPr>
          <p:grpSpPr>
            <a:xfrm>
              <a:off x="2606989" y="4604002"/>
              <a:ext cx="1059048" cy="1059048"/>
              <a:chOff x="347191" y="662179"/>
              <a:chExt cx="1635569" cy="1635569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E01E4C3B-CFBA-0AD0-9608-82FA8276E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0385097-9EB2-B2CF-9C47-0D8BA24FD363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32" name="Graphic 31">
                  <a:extLst>
                    <a:ext uri="{FF2B5EF4-FFF2-40B4-BE49-F238E27FC236}">
                      <a16:creationId xmlns:a16="http://schemas.microsoft.com/office/drawing/2014/main" id="{F99826E0-476B-8423-5F81-6B261CE1E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4D9F239C-27AD-E2B0-3D53-5E56487EFDE6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4CE13AF8-FC22-7B1F-4BB7-23E01B3713B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37" name="Picture 36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CF55A356-00EC-A169-EBDE-5331A022E2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B0505CFA-F5EA-BF46-2785-FA987E865C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36" name="Picture 35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BE7F028F-F614-08D6-D66E-6FBF3836A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Graphic 33">
                  <a:extLst>
                    <a:ext uri="{FF2B5EF4-FFF2-40B4-BE49-F238E27FC236}">
                      <a16:creationId xmlns:a16="http://schemas.microsoft.com/office/drawing/2014/main" id="{5C64D1FC-F384-1E2D-EBC4-6A6FE8A6C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0FD6F5F4-3891-8669-6715-3EA1574E7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C6D06CF2-F076-D2D0-4009-EE64F695C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FB9CE2-A95C-EEB1-1240-137A9014CC43}"/>
                </a:ext>
              </a:extLst>
            </p:cNvPr>
            <p:cNvSpPr/>
            <p:nvPr/>
          </p:nvSpPr>
          <p:spPr>
            <a:xfrm>
              <a:off x="2053127" y="4013463"/>
              <a:ext cx="2152423" cy="215527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A5A104-3CF4-D215-5FC4-F20C6FAB458F}"/>
                </a:ext>
              </a:extLst>
            </p:cNvPr>
            <p:cNvSpPr/>
            <p:nvPr/>
          </p:nvSpPr>
          <p:spPr>
            <a:xfrm>
              <a:off x="2419294" y="4398990"/>
              <a:ext cx="1430103" cy="1431997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90BEF7-E65F-8351-57D3-88B668B63F9E}"/>
                </a:ext>
              </a:extLst>
            </p:cNvPr>
            <p:cNvSpPr/>
            <p:nvPr/>
          </p:nvSpPr>
          <p:spPr>
            <a:xfrm>
              <a:off x="1010851" y="4992843"/>
              <a:ext cx="2102649" cy="2105434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25E97E3-C653-37F2-6152-2EAFB8502FCA}"/>
              </a:ext>
            </a:extLst>
          </p:cNvPr>
          <p:cNvGrpSpPr/>
          <p:nvPr/>
        </p:nvGrpSpPr>
        <p:grpSpPr>
          <a:xfrm flipH="1">
            <a:off x="8401502" y="4521363"/>
            <a:ext cx="2657668" cy="2343683"/>
            <a:chOff x="1010851" y="3646820"/>
            <a:chExt cx="3913851" cy="3451457"/>
          </a:xfrm>
        </p:grpSpPr>
        <p:pic>
          <p:nvPicPr>
            <p:cNvPr id="64" name="Picture 63" descr="A white robot hand with black nails&#10;&#10;Description automatically generated">
              <a:extLst>
                <a:ext uri="{FF2B5EF4-FFF2-40B4-BE49-F238E27FC236}">
                  <a16:creationId xmlns:a16="http://schemas.microsoft.com/office/drawing/2014/main" id="{60EBE46F-08FD-3D20-BF62-BAE6EEFD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0952" y="3646820"/>
              <a:ext cx="1613750" cy="1613750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661895-BC57-023E-49E8-3F638C660C64}"/>
                </a:ext>
              </a:extLst>
            </p:cNvPr>
            <p:cNvGrpSpPr/>
            <p:nvPr/>
          </p:nvGrpSpPr>
          <p:grpSpPr>
            <a:xfrm>
              <a:off x="1255254" y="5222431"/>
              <a:ext cx="1635569" cy="1635569"/>
              <a:chOff x="347191" y="662179"/>
              <a:chExt cx="1635569" cy="1635569"/>
            </a:xfrm>
          </p:grpSpPr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B87DB49B-1D32-DC2B-96D1-80D5B2662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CB6B00A-B915-09FD-5CC1-1D05E64B63A6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86" name="Graphic 85">
                  <a:extLst>
                    <a:ext uri="{FF2B5EF4-FFF2-40B4-BE49-F238E27FC236}">
                      <a16:creationId xmlns:a16="http://schemas.microsoft.com/office/drawing/2014/main" id="{F8AAA8B2-3652-0487-35EA-D792D3887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CA94AA9-16EA-F7AA-32B5-161C497409DC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1619DD7A-C337-1429-A3B4-11CB6018810E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91" name="Picture 90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C2D19FC-56B8-6DF0-7ADC-5B8DA27A43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" name="Picture 91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528813DB-A9D8-B5EC-EF0A-4415FF8350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90" name="Picture 89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929321F7-DCFC-35E7-6502-875D047F43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8" name="Graphic 87">
                  <a:extLst>
                    <a:ext uri="{FF2B5EF4-FFF2-40B4-BE49-F238E27FC236}">
                      <a16:creationId xmlns:a16="http://schemas.microsoft.com/office/drawing/2014/main" id="{7F7A7D0B-49FB-874F-B1D2-413998AB06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EB85A1F8-0A3D-388C-0E0D-DD8341B41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E6BE2F46-A05B-0A49-69C3-05453F34B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8FE1E88-1B19-C54A-C17E-A40884F09975}"/>
                </a:ext>
              </a:extLst>
            </p:cNvPr>
            <p:cNvGrpSpPr/>
            <p:nvPr/>
          </p:nvGrpSpPr>
          <p:grpSpPr>
            <a:xfrm>
              <a:off x="2606989" y="4604002"/>
              <a:ext cx="1059048" cy="1059048"/>
              <a:chOff x="347191" y="662179"/>
              <a:chExt cx="1635569" cy="1635569"/>
            </a:xfrm>
          </p:grpSpPr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808AE8B2-02D6-AF9D-48B2-F3EE9BA20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D09E9E95-04FF-7415-E6A5-6C2700D33020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DB9470B1-4C9D-A131-81A6-14AB32713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72F07D2-6D39-20EC-8E5D-59E19D6B2E72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AE22E19D-E91B-7591-BD3D-A3A989E5614E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80" name="Picture 7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393788C9-7282-0BA8-34A1-25325B59BE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1" name="Picture 8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631A33D3-3D91-F5DE-162E-FDD261F0ECD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79" name="Picture 7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0341AC59-876B-43A4-C4A2-3695A46F34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7" name="Graphic 76">
                  <a:extLst>
                    <a:ext uri="{FF2B5EF4-FFF2-40B4-BE49-F238E27FC236}">
                      <a16:creationId xmlns:a16="http://schemas.microsoft.com/office/drawing/2014/main" id="{1BCF4A3C-B773-5BD1-6054-E90408B342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85BF8E8C-799C-9DB5-B49A-83DA73D9B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15A1E4E4-5AEF-052D-2EDE-7EDD1ADD6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B6FE5A6-3059-B6E7-B958-7582C2D26700}"/>
                </a:ext>
              </a:extLst>
            </p:cNvPr>
            <p:cNvSpPr/>
            <p:nvPr/>
          </p:nvSpPr>
          <p:spPr>
            <a:xfrm>
              <a:off x="2053127" y="4013463"/>
              <a:ext cx="2152423" cy="215527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1B1DA81-4104-D322-25AE-486B40A2A452}"/>
                </a:ext>
              </a:extLst>
            </p:cNvPr>
            <p:cNvSpPr/>
            <p:nvPr/>
          </p:nvSpPr>
          <p:spPr>
            <a:xfrm>
              <a:off x="1811554" y="3762675"/>
              <a:ext cx="2653335" cy="2656848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5BD1EF2-BC59-DF3D-31B8-8CA0CF1ADCE3}"/>
                </a:ext>
              </a:extLst>
            </p:cNvPr>
            <p:cNvSpPr/>
            <p:nvPr/>
          </p:nvSpPr>
          <p:spPr>
            <a:xfrm>
              <a:off x="2419294" y="4398990"/>
              <a:ext cx="1430103" cy="1431997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55770E6-3A8E-B080-417C-374B8D6F20C5}"/>
                </a:ext>
              </a:extLst>
            </p:cNvPr>
            <p:cNvSpPr/>
            <p:nvPr/>
          </p:nvSpPr>
          <p:spPr>
            <a:xfrm>
              <a:off x="1010851" y="4992843"/>
              <a:ext cx="2102649" cy="2105434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Display 92">
            <a:extLst>
              <a:ext uri="{FF2B5EF4-FFF2-40B4-BE49-F238E27FC236}">
                <a16:creationId xmlns:a16="http://schemas.microsoft.com/office/drawing/2014/main" id="{B94586C7-0F8C-F150-D205-B72FA9BDB204}"/>
              </a:ext>
            </a:extLst>
          </p:cNvPr>
          <p:cNvSpPr/>
          <p:nvPr/>
        </p:nvSpPr>
        <p:spPr>
          <a:xfrm>
            <a:off x="-772326" y="5785048"/>
            <a:ext cx="2970590" cy="720740"/>
          </a:xfrm>
          <a:prstGeom prst="flowChartDisplay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isplay 94">
            <a:extLst>
              <a:ext uri="{FF2B5EF4-FFF2-40B4-BE49-F238E27FC236}">
                <a16:creationId xmlns:a16="http://schemas.microsoft.com/office/drawing/2014/main" id="{086CAE92-EE36-D57A-010C-A3458613F5DF}"/>
              </a:ext>
            </a:extLst>
          </p:cNvPr>
          <p:cNvSpPr/>
          <p:nvPr/>
        </p:nvSpPr>
        <p:spPr>
          <a:xfrm rot="10800000">
            <a:off x="9906360" y="5764983"/>
            <a:ext cx="2970590" cy="720740"/>
          </a:xfrm>
          <a:prstGeom prst="flowChartDisplay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C5A21CA-E964-049B-DDE2-831EC83B387C}"/>
              </a:ext>
            </a:extLst>
          </p:cNvPr>
          <p:cNvGrpSpPr/>
          <p:nvPr/>
        </p:nvGrpSpPr>
        <p:grpSpPr>
          <a:xfrm>
            <a:off x="2718053" y="3294433"/>
            <a:ext cx="1300808" cy="1300808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31033866-A0F6-332C-A52E-D89AC5E5B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D6D8700-FF3D-BC4D-5B4E-3DC8FA74A210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19743917-EE97-2A18-A917-B3C10DCF629C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02" name="Picture 101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EAEC822C-0A69-FA6E-4BAB-D7FBD89F0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03" name="Picture 102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66C6B857-58DF-37E6-368B-615D9205F2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01" name="Picture 100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6287ED9F-EFA1-5BD8-DEAD-B923510B6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F6F6539E-B697-1AD3-9D8A-D4D821230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135B152-2D2D-6E4D-E919-F1B7B6E234AF}"/>
              </a:ext>
            </a:extLst>
          </p:cNvPr>
          <p:cNvGrpSpPr/>
          <p:nvPr/>
        </p:nvGrpSpPr>
        <p:grpSpPr>
          <a:xfrm>
            <a:off x="8063330" y="3262261"/>
            <a:ext cx="1300808" cy="1300808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9F8A50F1-BB52-C8A4-24A9-3AFFC356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DD58980-7EE4-FCC6-E2AC-259C797379B1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1B2340F8-326F-006E-8B7E-BD55521AB02F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10" name="Picture 109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AB6D245D-2ABA-1EEC-F022-866A0EC8A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A39E3628-0584-E856-DDEF-22BA043996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09" name="Picture 108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B2BF21AA-4920-CF26-0799-6A868C47D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E64B4521-05EB-9B9E-1F90-455376442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ABB2775C-0E4A-50F6-2808-D5DFBEB13BC5}"/>
              </a:ext>
            </a:extLst>
          </p:cNvPr>
          <p:cNvSpPr/>
          <p:nvPr/>
        </p:nvSpPr>
        <p:spPr>
          <a:xfrm>
            <a:off x="427527" y="4658439"/>
            <a:ext cx="2859023" cy="2862807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  <a:scene3d>
            <a:camera prst="orthographicFront">
              <a:rot lat="3002306" lon="3592942" rev="94661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8F005FE-E2E5-C3DF-97E0-AA8C4CECE954}"/>
              </a:ext>
            </a:extLst>
          </p:cNvPr>
          <p:cNvSpPr/>
          <p:nvPr/>
        </p:nvSpPr>
        <p:spPr>
          <a:xfrm>
            <a:off x="417125" y="4658439"/>
            <a:ext cx="2859023" cy="2862807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19050">
            <a:solidFill>
              <a:schemeClr val="bg1"/>
            </a:solidFill>
            <a:prstDash val="sysDot"/>
          </a:ln>
          <a:scene3d>
            <a:camera prst="orthographicFront">
              <a:rot lat="3002307" lon="3592942" rev="394661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1DE4B44-2BFA-7766-36B9-6C1BE8C68B0B}"/>
              </a:ext>
            </a:extLst>
          </p:cNvPr>
          <p:cNvSpPr/>
          <p:nvPr/>
        </p:nvSpPr>
        <p:spPr>
          <a:xfrm>
            <a:off x="4259831" y="1576658"/>
            <a:ext cx="3665364" cy="2199218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isplay 118">
            <a:extLst>
              <a:ext uri="{FF2B5EF4-FFF2-40B4-BE49-F238E27FC236}">
                <a16:creationId xmlns:a16="http://schemas.microsoft.com/office/drawing/2014/main" id="{76C93A69-FADE-3256-FA06-1217093D06F6}"/>
              </a:ext>
            </a:extLst>
          </p:cNvPr>
          <p:cNvSpPr/>
          <p:nvPr/>
        </p:nvSpPr>
        <p:spPr>
          <a:xfrm>
            <a:off x="1106964" y="-1785815"/>
            <a:ext cx="3850315" cy="1601641"/>
          </a:xfrm>
          <a:prstGeom prst="flowChartDisplay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1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71674B-C056-696E-CB9A-6DB7C87BC444}"/>
              </a:ext>
            </a:extLst>
          </p:cNvPr>
          <p:cNvCxnSpPr>
            <a:cxnSpLocks/>
          </p:cNvCxnSpPr>
          <p:nvPr/>
        </p:nvCxnSpPr>
        <p:spPr>
          <a:xfrm flipH="1">
            <a:off x="113285" y="13298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3B960-B02C-994C-5AAC-E78658CFD609}"/>
              </a:ext>
            </a:extLst>
          </p:cNvPr>
          <p:cNvSpPr/>
          <p:nvPr/>
        </p:nvSpPr>
        <p:spPr>
          <a:xfrm>
            <a:off x="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8A0902-DD74-859A-130F-117568F986ED}"/>
              </a:ext>
            </a:extLst>
          </p:cNvPr>
          <p:cNvSpPr/>
          <p:nvPr/>
        </p:nvSpPr>
        <p:spPr>
          <a:xfrm>
            <a:off x="10657840" y="609600"/>
            <a:ext cx="1534160" cy="407416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09095D-B373-A80B-3A59-7969506F09B3}"/>
              </a:ext>
            </a:extLst>
          </p:cNvPr>
          <p:cNvSpPr/>
          <p:nvPr/>
        </p:nvSpPr>
        <p:spPr>
          <a:xfrm>
            <a:off x="1645920" y="618649"/>
            <a:ext cx="1862667" cy="111760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B72723-5F46-6583-3D9C-60672AB1A009}"/>
              </a:ext>
            </a:extLst>
          </p:cNvPr>
          <p:cNvSpPr/>
          <p:nvPr/>
        </p:nvSpPr>
        <p:spPr>
          <a:xfrm>
            <a:off x="8673253" y="618649"/>
            <a:ext cx="1862667" cy="111760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704C08-C000-54C2-4764-A616FEBB2B7A}"/>
              </a:ext>
            </a:extLst>
          </p:cNvPr>
          <p:cNvSpPr/>
          <p:nvPr/>
        </p:nvSpPr>
        <p:spPr>
          <a:xfrm>
            <a:off x="3571742" y="618649"/>
            <a:ext cx="5052904" cy="453778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AD6C4-AE99-12E8-4FA4-59CE3A6BF146}"/>
              </a:ext>
            </a:extLst>
          </p:cNvPr>
          <p:cNvSpPr txBox="1"/>
          <p:nvPr/>
        </p:nvSpPr>
        <p:spPr>
          <a:xfrm>
            <a:off x="500766" y="22487"/>
            <a:ext cx="1328030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Fira Code iScript" panose="03080709030305060304" pitchFamily="66" charset="2"/>
                <a:ea typeface="Fira Code" panose="020B0809050000020004" pitchFamily="49" charset="0"/>
              </a:rPr>
              <a:t>Infin8te_Realities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B7C7E-891B-86F6-C352-2515DEB6355B}"/>
              </a:ext>
            </a:extLst>
          </p:cNvPr>
          <p:cNvSpPr txBox="1"/>
          <p:nvPr/>
        </p:nvSpPr>
        <p:spPr>
          <a:xfrm>
            <a:off x="4158076" y="19015"/>
            <a:ext cx="649259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Reality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ABEF1-BE61-1BF5-A630-6D1274B8C9F2}"/>
              </a:ext>
            </a:extLst>
          </p:cNvPr>
          <p:cNvSpPr txBox="1"/>
          <p:nvPr/>
        </p:nvSpPr>
        <p:spPr>
          <a:xfrm>
            <a:off x="4716144" y="19015"/>
            <a:ext cx="415820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Time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82171E-9B0D-62FA-D682-F888A3A01F97}"/>
              </a:ext>
            </a:extLst>
          </p:cNvPr>
          <p:cNvSpPr txBox="1"/>
          <p:nvPr/>
        </p:nvSpPr>
        <p:spPr>
          <a:xfrm>
            <a:off x="3351928" y="19015"/>
            <a:ext cx="881377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Perspectives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C6A44C-9CC7-E3E6-FF57-AD985CFE9137}"/>
              </a:ext>
            </a:extLst>
          </p:cNvPr>
          <p:cNvSpPr txBox="1"/>
          <p:nvPr/>
        </p:nvSpPr>
        <p:spPr>
          <a:xfrm>
            <a:off x="5075795" y="11756"/>
            <a:ext cx="546906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Space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46AEC0-0F76-B862-8AE5-CF52809896EA}"/>
              </a:ext>
            </a:extLst>
          </p:cNvPr>
          <p:cNvSpPr txBox="1"/>
          <p:nvPr/>
        </p:nvSpPr>
        <p:spPr>
          <a:xfrm>
            <a:off x="2611526" y="17182"/>
            <a:ext cx="881377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Experiences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49C52-89C1-845D-3E9B-4F4EFC0044A1}"/>
              </a:ext>
            </a:extLst>
          </p:cNvPr>
          <p:cNvSpPr txBox="1"/>
          <p:nvPr/>
        </p:nvSpPr>
        <p:spPr>
          <a:xfrm>
            <a:off x="1849647" y="-257072"/>
            <a:ext cx="546906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Truths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EC436A-344E-2E67-D501-A51F7DE0725B}"/>
              </a:ext>
            </a:extLst>
          </p:cNvPr>
          <p:cNvSpPr txBox="1"/>
          <p:nvPr/>
        </p:nvSpPr>
        <p:spPr>
          <a:xfrm>
            <a:off x="2383073" y="-251342"/>
            <a:ext cx="546906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Falses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6B8A94-29FB-A0D1-9E16-A78D63C67E51}"/>
              </a:ext>
            </a:extLst>
          </p:cNvPr>
          <p:cNvSpPr txBox="1"/>
          <p:nvPr/>
        </p:nvSpPr>
        <p:spPr>
          <a:xfrm>
            <a:off x="2858335" y="-251938"/>
            <a:ext cx="752474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Unknowns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2A91A3-7360-B0FE-14A9-9E826C10022C}"/>
              </a:ext>
            </a:extLst>
          </p:cNvPr>
          <p:cNvSpPr txBox="1"/>
          <p:nvPr/>
        </p:nvSpPr>
        <p:spPr>
          <a:xfrm>
            <a:off x="1741557" y="12529"/>
            <a:ext cx="954885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Communication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C35CA5-6CEC-4496-C3D8-1FEBC060A921}"/>
              </a:ext>
            </a:extLst>
          </p:cNvPr>
          <p:cNvSpPr txBox="1"/>
          <p:nvPr/>
        </p:nvSpPr>
        <p:spPr>
          <a:xfrm>
            <a:off x="6090919" y="17182"/>
            <a:ext cx="546906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Help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78D43B-5ADE-AC55-E3FA-7D392850B2B7}"/>
              </a:ext>
            </a:extLst>
          </p:cNvPr>
          <p:cNvCxnSpPr>
            <a:cxnSpLocks/>
          </p:cNvCxnSpPr>
          <p:nvPr/>
        </p:nvCxnSpPr>
        <p:spPr>
          <a:xfrm flipH="1">
            <a:off x="152400" y="4157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3247F19-1485-3B9D-E6F0-8B25C89A9F10}"/>
              </a:ext>
            </a:extLst>
          </p:cNvPr>
          <p:cNvSpPr txBox="1"/>
          <p:nvPr/>
        </p:nvSpPr>
        <p:spPr>
          <a:xfrm>
            <a:off x="5524680" y="22487"/>
            <a:ext cx="683054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Objects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36F8A9-D00D-CD3E-93EF-F5F68DD6EAF6}"/>
              </a:ext>
            </a:extLst>
          </p:cNvPr>
          <p:cNvGrpSpPr/>
          <p:nvPr/>
        </p:nvGrpSpPr>
        <p:grpSpPr>
          <a:xfrm>
            <a:off x="-95522" y="-184980"/>
            <a:ext cx="626337" cy="623433"/>
            <a:chOff x="2613292" y="312901"/>
            <a:chExt cx="6584662" cy="6554132"/>
          </a:xfrm>
        </p:grpSpPr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6F8E8BB3-21A3-ACC1-94DA-40A7E2CE2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9289" y="546875"/>
              <a:ext cx="5831046" cy="5984494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E6FDA7C0-CFA6-8E0C-37AC-5C17838FB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5586" y="3126561"/>
              <a:ext cx="482600" cy="49530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B3F089AB-CC1F-CA20-14EC-7326FD2B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50202" y="1176904"/>
              <a:ext cx="4547408" cy="4547408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CCD374E-5318-786E-FCF1-367B22AD606D}"/>
                </a:ext>
              </a:extLst>
            </p:cNvPr>
            <p:cNvGrpSpPr/>
            <p:nvPr/>
          </p:nvGrpSpPr>
          <p:grpSpPr>
            <a:xfrm>
              <a:off x="4127970" y="1792191"/>
              <a:ext cx="3839426" cy="3653046"/>
              <a:chOff x="-287262" y="330271"/>
              <a:chExt cx="2711125" cy="2579516"/>
            </a:xfrm>
          </p:grpSpPr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ED64A05F-DF9E-37B0-3F12-ABE064ACD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524" y="633200"/>
                <a:ext cx="1855038" cy="1855038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613DB92-6AD3-AC69-B887-AFA70DF50ABB}"/>
                  </a:ext>
                </a:extLst>
              </p:cNvPr>
              <p:cNvGrpSpPr/>
              <p:nvPr/>
            </p:nvGrpSpPr>
            <p:grpSpPr>
              <a:xfrm>
                <a:off x="384308" y="905537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66" name="Graphic 65">
                  <a:extLst>
                    <a:ext uri="{FF2B5EF4-FFF2-40B4-BE49-F238E27FC236}">
                      <a16:creationId xmlns:a16="http://schemas.microsoft.com/office/drawing/2014/main" id="{2A80F506-F7A4-7C18-A27E-6C4FA2070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8C22D40D-8FC5-8232-D0C7-6D13AC7AF072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A96F9EF9-011D-8FE6-5519-5698A266B690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71" name="Picture 70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D10859CA-D5AC-0E54-227E-43B476035D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2" name="Picture 71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5F2923FC-DE43-3912-FEC0-5D562A80B5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70" name="Picture 69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AE2DB311-C6C3-6830-7E1F-ECC7DC6E78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CA438BD6-ACC1-0B41-F1FD-A8D1D3EEB7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63" name="Picture 62" descr="A tree with roots on a black background&#10;&#10;Description automatically generated">
                <a:extLst>
                  <a:ext uri="{FF2B5EF4-FFF2-40B4-BE49-F238E27FC236}">
                    <a16:creationId xmlns:a16="http://schemas.microsoft.com/office/drawing/2014/main" id="{F45E7E13-84A6-2E8A-98AF-66DB7B538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287262" y="330271"/>
                <a:ext cx="2711125" cy="2579516"/>
              </a:xfrm>
              <a:prstGeom prst="rect">
                <a:avLst/>
              </a:prstGeom>
            </p:spPr>
          </p:pic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C078B8CB-A070-F00E-55A1-E6A1B4D28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0411" y="1111348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1412C422-FB6E-636C-D324-3B0E7FC0F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87949" y="1303079"/>
                <a:ext cx="482600" cy="495300"/>
              </a:xfrm>
              <a:prstGeom prst="rect">
                <a:avLst/>
              </a:prstGeom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ADB2134-C95F-92C2-FFFC-770D610363BF}"/>
                </a:ext>
              </a:extLst>
            </p:cNvPr>
            <p:cNvSpPr/>
            <p:nvPr/>
          </p:nvSpPr>
          <p:spPr>
            <a:xfrm>
              <a:off x="3349290" y="1038052"/>
              <a:ext cx="5325998" cy="5333052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63500">
              <a:solidFill>
                <a:schemeClr val="bg1"/>
              </a:solidFill>
              <a:prstDash val="sysDot"/>
            </a:ln>
            <a:effectLst>
              <a:glow rad="127000">
                <a:schemeClr val="bg1"/>
              </a:glow>
              <a:outerShdw blurRad="50800" dist="50800" dir="5400000" algn="ctr" rotWithShape="0">
                <a:schemeClr val="bg1"/>
              </a:outerShdw>
            </a:effectLst>
            <a:scene3d>
              <a:camera prst="orthographicFront">
                <a:rot lat="16499984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AC34E09-6D02-1BC5-6CE8-D3BE39F61CEE}"/>
                </a:ext>
              </a:extLst>
            </p:cNvPr>
            <p:cNvSpPr/>
            <p:nvPr/>
          </p:nvSpPr>
          <p:spPr>
            <a:xfrm>
              <a:off x="3462594" y="864738"/>
              <a:ext cx="5134245" cy="5141045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6350">
              <a:solidFill>
                <a:schemeClr val="bg1"/>
              </a:solidFill>
              <a:prstDash val="sysDot"/>
            </a:ln>
            <a:effectLst>
              <a:glow>
                <a:schemeClr val="bg1"/>
              </a:glow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5FA31A35-AC19-7C6F-60BB-14FEB8126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55545" y="1840864"/>
              <a:ext cx="3287662" cy="3374180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607723A-75C4-CF66-AF57-3B0EF12D4B0A}"/>
                </a:ext>
              </a:extLst>
            </p:cNvPr>
            <p:cNvSpPr/>
            <p:nvPr/>
          </p:nvSpPr>
          <p:spPr>
            <a:xfrm>
              <a:off x="2613292" y="312901"/>
              <a:ext cx="6353708" cy="636212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63500">
              <a:solidFill>
                <a:schemeClr val="bg1"/>
              </a:solidFill>
              <a:prstDash val="sysDot"/>
            </a:ln>
            <a:scene3d>
              <a:camera prst="orthographicFront">
                <a:rot lat="16499984" lon="0" rev="3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73C09AC-DC5E-C277-2846-EC9E0EEAE66B}"/>
                </a:ext>
              </a:extLst>
            </p:cNvPr>
            <p:cNvSpPr/>
            <p:nvPr/>
          </p:nvSpPr>
          <p:spPr>
            <a:xfrm>
              <a:off x="2818669" y="493569"/>
              <a:ext cx="6353708" cy="636212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63500">
              <a:solidFill>
                <a:schemeClr val="bg1"/>
              </a:solidFill>
              <a:prstDash val="sysDot"/>
            </a:ln>
            <a:effectLst>
              <a:outerShdw blurRad="50800" dist="50800" dir="5400000" algn="ctr" rotWithShape="0">
                <a:schemeClr val="bg1"/>
              </a:outerShdw>
            </a:effectLst>
            <a:scene3d>
              <a:camera prst="orthographicFront">
                <a:rot lat="16499984" lon="0" rev="18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3F9697C-8DE7-7507-FE55-33DFC0DC29BF}"/>
                </a:ext>
              </a:extLst>
            </p:cNvPr>
            <p:cNvSpPr/>
            <p:nvPr/>
          </p:nvSpPr>
          <p:spPr>
            <a:xfrm>
              <a:off x="2844246" y="504910"/>
              <a:ext cx="6353708" cy="636212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25400">
              <a:solidFill>
                <a:schemeClr val="bg1"/>
              </a:solidFill>
              <a:prstDash val="sysDot"/>
            </a:ln>
            <a:effectLst>
              <a:glow rad="127000">
                <a:schemeClr val="bg1"/>
              </a:glow>
              <a:outerShdw dist="50800" dir="5400000" algn="ctr" rotWithShape="0">
                <a:schemeClr val="bg1"/>
              </a:outerShdw>
            </a:effectLst>
            <a:scene3d>
              <a:camera prst="orthographicFront">
                <a:rot lat="18975126" lon="13378264" rev="513314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054968B-DC6A-DFEF-6E36-AD671E5E2888}"/>
              </a:ext>
            </a:extLst>
          </p:cNvPr>
          <p:cNvGrpSpPr/>
          <p:nvPr/>
        </p:nvGrpSpPr>
        <p:grpSpPr>
          <a:xfrm>
            <a:off x="1115031" y="4522928"/>
            <a:ext cx="2657668" cy="2343683"/>
            <a:chOff x="1010851" y="3646820"/>
            <a:chExt cx="3913851" cy="3451457"/>
          </a:xfrm>
        </p:grpSpPr>
        <p:pic>
          <p:nvPicPr>
            <p:cNvPr id="74" name="Picture 73" descr="A white robot hand with black nails&#10;&#10;Description automatically generated">
              <a:extLst>
                <a:ext uri="{FF2B5EF4-FFF2-40B4-BE49-F238E27FC236}">
                  <a16:creationId xmlns:a16="http://schemas.microsoft.com/office/drawing/2014/main" id="{378103A2-D758-79AF-2047-53215068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10952" y="3646820"/>
              <a:ext cx="1613750" cy="1613750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11F1780-3C89-8DCF-FBF9-B206C6D6677C}"/>
                </a:ext>
              </a:extLst>
            </p:cNvPr>
            <p:cNvGrpSpPr/>
            <p:nvPr/>
          </p:nvGrpSpPr>
          <p:grpSpPr>
            <a:xfrm>
              <a:off x="1255254" y="5222431"/>
              <a:ext cx="1635569" cy="1635569"/>
              <a:chOff x="347191" y="662179"/>
              <a:chExt cx="1635569" cy="1635569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CCD6731F-DE05-254F-7463-346E929F4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34451DB-C272-6CB1-8010-5039222E4383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95" name="Graphic 94">
                  <a:extLst>
                    <a:ext uri="{FF2B5EF4-FFF2-40B4-BE49-F238E27FC236}">
                      <a16:creationId xmlns:a16="http://schemas.microsoft.com/office/drawing/2014/main" id="{46023940-51B5-E7ED-D156-A34781791D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4E536CBA-F304-0BB1-3850-505D0F7E03C4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3AD5BE8D-44F4-7A0D-DA9B-8BD5B1D27D3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00" name="Picture 9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BB4A2E6-80CD-D86C-22F3-2717A4401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1" name="Picture 10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7186FC0F-A626-3353-1710-4DCA99B16C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99" name="Picture 9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A5D6BF24-F602-0003-C4A1-5F001E8816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Graphic 96">
                  <a:extLst>
                    <a:ext uri="{FF2B5EF4-FFF2-40B4-BE49-F238E27FC236}">
                      <a16:creationId xmlns:a16="http://schemas.microsoft.com/office/drawing/2014/main" id="{7CFED010-6556-7480-68E2-02686C244C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C8E7C002-60AB-E2C3-9EB4-9F3AE9862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94" name="Graphic 93">
                <a:extLst>
                  <a:ext uri="{FF2B5EF4-FFF2-40B4-BE49-F238E27FC236}">
                    <a16:creationId xmlns:a16="http://schemas.microsoft.com/office/drawing/2014/main" id="{15AC474E-AC26-10D7-BC6C-6D8AE08DC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EA08F94-BE8B-C06D-8CFD-1B32544CF094}"/>
                </a:ext>
              </a:extLst>
            </p:cNvPr>
            <p:cNvGrpSpPr/>
            <p:nvPr/>
          </p:nvGrpSpPr>
          <p:grpSpPr>
            <a:xfrm>
              <a:off x="2606989" y="4604002"/>
              <a:ext cx="1059048" cy="1059048"/>
              <a:chOff x="347191" y="662179"/>
              <a:chExt cx="1635569" cy="1635569"/>
            </a:xfrm>
          </p:grpSpPr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90362EC3-6A70-555D-7D3B-A85E71048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E9B49CE-5EDC-38E1-6AC4-305DDBA1C46C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84" name="Graphic 83">
                  <a:extLst>
                    <a:ext uri="{FF2B5EF4-FFF2-40B4-BE49-F238E27FC236}">
                      <a16:creationId xmlns:a16="http://schemas.microsoft.com/office/drawing/2014/main" id="{D0CE3F39-A127-11DA-4E49-1867129201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5C9EEFD-8AF7-1520-9867-F94072927273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C6792C46-5FDE-F3E5-1A2B-4D8A94F123A6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89" name="Picture 8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D3FFA154-44B1-AB37-C80D-E524143164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0" name="Picture 8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95EF2DD2-F596-360F-9F6C-C1895051F6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88" name="Picture 8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F2617D98-AFCA-D745-3461-718B20A818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6" name="Graphic 85">
                  <a:extLst>
                    <a:ext uri="{FF2B5EF4-FFF2-40B4-BE49-F238E27FC236}">
                      <a16:creationId xmlns:a16="http://schemas.microsoft.com/office/drawing/2014/main" id="{7FCDFE61-4234-EFA9-4539-D2F4B56947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43C951D5-39C3-6AB6-E2DF-BFA3A36BE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7EA522E5-AB38-F72D-7271-238BF23E2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4B714E6-77D2-3D30-223F-67BA9CC16B8F}"/>
                </a:ext>
              </a:extLst>
            </p:cNvPr>
            <p:cNvSpPr/>
            <p:nvPr/>
          </p:nvSpPr>
          <p:spPr>
            <a:xfrm>
              <a:off x="2053127" y="4013463"/>
              <a:ext cx="2152423" cy="215527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B22C9AF-DD76-DF01-0562-9C41C70FED4A}"/>
                </a:ext>
              </a:extLst>
            </p:cNvPr>
            <p:cNvSpPr/>
            <p:nvPr/>
          </p:nvSpPr>
          <p:spPr>
            <a:xfrm>
              <a:off x="2419294" y="4398990"/>
              <a:ext cx="1430103" cy="1431997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073B763-209A-15EE-8D76-37F969216076}"/>
                </a:ext>
              </a:extLst>
            </p:cNvPr>
            <p:cNvSpPr/>
            <p:nvPr/>
          </p:nvSpPr>
          <p:spPr>
            <a:xfrm>
              <a:off x="1010851" y="4992843"/>
              <a:ext cx="2102649" cy="2105434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950F1E2-7FB3-2FC6-0ACB-501A4A5822FE}"/>
              </a:ext>
            </a:extLst>
          </p:cNvPr>
          <p:cNvGrpSpPr/>
          <p:nvPr/>
        </p:nvGrpSpPr>
        <p:grpSpPr>
          <a:xfrm flipH="1">
            <a:off x="8401502" y="4521363"/>
            <a:ext cx="2657668" cy="2343683"/>
            <a:chOff x="1010851" y="3646820"/>
            <a:chExt cx="3913851" cy="3451457"/>
          </a:xfrm>
        </p:grpSpPr>
        <p:pic>
          <p:nvPicPr>
            <p:cNvPr id="103" name="Picture 102" descr="A white robot hand with black nails&#10;&#10;Description automatically generated">
              <a:extLst>
                <a:ext uri="{FF2B5EF4-FFF2-40B4-BE49-F238E27FC236}">
                  <a16:creationId xmlns:a16="http://schemas.microsoft.com/office/drawing/2014/main" id="{0E8FADF6-101B-67DA-6E1B-6BA0F2EA0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10952" y="3646820"/>
              <a:ext cx="1613750" cy="1613750"/>
            </a:xfrm>
            <a:prstGeom prst="rect">
              <a:avLst/>
            </a:prstGeom>
          </p:spPr>
        </p:pic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AEFC978-9296-1E4E-A188-A150AE2761A5}"/>
                </a:ext>
              </a:extLst>
            </p:cNvPr>
            <p:cNvGrpSpPr/>
            <p:nvPr/>
          </p:nvGrpSpPr>
          <p:grpSpPr>
            <a:xfrm>
              <a:off x="1255254" y="5222431"/>
              <a:ext cx="1635569" cy="1635569"/>
              <a:chOff x="347191" y="662179"/>
              <a:chExt cx="1635569" cy="1635569"/>
            </a:xfrm>
          </p:grpSpPr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59397A47-2A65-46C9-C45F-E15D7859F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AFD5BCD1-6001-7ED8-F051-8BA8E071A882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125" name="Graphic 124">
                  <a:extLst>
                    <a:ext uri="{FF2B5EF4-FFF2-40B4-BE49-F238E27FC236}">
                      <a16:creationId xmlns:a16="http://schemas.microsoft.com/office/drawing/2014/main" id="{B3207286-F7BE-D237-DE6D-1CB16690F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B684B87E-42C6-8205-96D7-1A1D4FFC6A37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1578300E-8D9D-6C0C-ED38-FFB853CCB416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30" name="Picture 129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6368ED-7E9C-F67B-86E6-5375B09B72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1" name="Picture 130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18697EEC-E0E4-C385-F063-F205E60369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129" name="Picture 128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C9AE0662-E5F2-95BC-6F03-DF2192F21A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7" name="Graphic 126">
                  <a:extLst>
                    <a:ext uri="{FF2B5EF4-FFF2-40B4-BE49-F238E27FC236}">
                      <a16:creationId xmlns:a16="http://schemas.microsoft.com/office/drawing/2014/main" id="{0BBFC0CD-39AC-364C-9218-CF94666BD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E7D0C143-175D-86CA-E0F4-D2EA5D846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F2C8C257-0EA5-15A1-37D0-3A73075E7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40C26BD-E56B-2F91-89F0-7412EB757935}"/>
                </a:ext>
              </a:extLst>
            </p:cNvPr>
            <p:cNvGrpSpPr/>
            <p:nvPr/>
          </p:nvGrpSpPr>
          <p:grpSpPr>
            <a:xfrm>
              <a:off x="2606989" y="4604002"/>
              <a:ext cx="1059048" cy="1059048"/>
              <a:chOff x="347191" y="662179"/>
              <a:chExt cx="1635569" cy="1635569"/>
            </a:xfrm>
          </p:grpSpPr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08CCCE36-1374-691C-23BC-A9FA3F43D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191" y="662179"/>
                <a:ext cx="1635569" cy="1635569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C2B8C0CD-8284-DF6A-7ED1-7641C12A625B}"/>
                  </a:ext>
                </a:extLst>
              </p:cNvPr>
              <p:cNvGrpSpPr/>
              <p:nvPr/>
            </p:nvGrpSpPr>
            <p:grpSpPr>
              <a:xfrm>
                <a:off x="514571" y="814603"/>
                <a:ext cx="1300808" cy="1300808"/>
                <a:chOff x="4312772" y="1745451"/>
                <a:chExt cx="3515519" cy="3515519"/>
              </a:xfrm>
              <a:effectLst>
                <a:outerShdw blurRad="138268" sx="102000" sy="102000" algn="ctr" rotWithShape="0">
                  <a:schemeClr val="bg1"/>
                </a:outerShdw>
              </a:effectLst>
            </p:grpSpPr>
            <p:pic>
              <p:nvPicPr>
                <p:cNvPr id="114" name="Graphic 113">
                  <a:extLst>
                    <a:ext uri="{FF2B5EF4-FFF2-40B4-BE49-F238E27FC236}">
                      <a16:creationId xmlns:a16="http://schemas.microsoft.com/office/drawing/2014/main" id="{892BFB78-8E02-D4ED-8F9B-3FD03D6DA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772" y="1745451"/>
                  <a:ext cx="3515519" cy="351551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</p:pic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9FC59C0C-B6B9-6F21-ED68-E4F459B2BE78}"/>
                    </a:ext>
                  </a:extLst>
                </p:cNvPr>
                <p:cNvGrpSpPr/>
                <p:nvPr/>
              </p:nvGrpSpPr>
              <p:grpSpPr>
                <a:xfrm>
                  <a:off x="4455285" y="1886602"/>
                  <a:ext cx="3244751" cy="3244751"/>
                  <a:chOff x="1008892" y="4786642"/>
                  <a:chExt cx="1847838" cy="18478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F5C57622-88A6-7055-63CC-4AC63AD866C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892" y="4786642"/>
                    <a:ext cx="1847838" cy="1847838"/>
                    <a:chOff x="-2565266" y="2766145"/>
                    <a:chExt cx="2357284" cy="2357284"/>
                  </a:xfrm>
                </p:grpSpPr>
                <p:pic>
                  <p:nvPicPr>
                    <p:cNvPr id="119" name="Picture 118" descr="A white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B2B5C9F-49DF-4671-BB0D-C499BA7A52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1969" t="11969" r="11227" b="11227"/>
                    <a:stretch/>
                  </p:blipFill>
                  <p:spPr>
                    <a:xfrm>
                      <a:off x="-1962087" y="3369324"/>
                      <a:ext cx="1150926" cy="11509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0" name="Picture 119" descr="A circular blue and purple design&#10;&#10;Description automatically generated">
                      <a:extLst>
                        <a:ext uri="{FF2B5EF4-FFF2-40B4-BE49-F238E27FC236}">
                          <a16:creationId xmlns:a16="http://schemas.microsoft.com/office/drawing/2014/main" id="{1B6C3360-1723-9D4E-29C5-10A9CD6ACB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565266" y="2766145"/>
                      <a:ext cx="2357284" cy="2357284"/>
                    </a:xfrm>
                    <a:prstGeom prst="rect">
                      <a:avLst/>
                    </a:prstGeom>
                    <a:effectLst>
                      <a:glow>
                        <a:schemeClr val="bg1"/>
                      </a:glow>
                      <a:outerShdw blurRad="293126" dist="38100" dir="5400000" algn="t" rotWithShape="0">
                        <a:schemeClr val="bg1">
                          <a:alpha val="85651"/>
                        </a:schemeClr>
                      </a:outerShdw>
                    </a:effectLst>
                  </p:spPr>
                </p:pic>
              </p:grpSp>
              <p:pic>
                <p:nvPicPr>
                  <p:cNvPr id="118" name="Picture 117" descr="A circular design with circles and lines&#10;&#10;Description automatically generated">
                    <a:extLst>
                      <a:ext uri="{FF2B5EF4-FFF2-40B4-BE49-F238E27FC236}">
                        <a16:creationId xmlns:a16="http://schemas.microsoft.com/office/drawing/2014/main" id="{5F250D34-39ED-6903-A243-E2F5B13A4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5304" y="4819360"/>
                    <a:ext cx="1759795" cy="17597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6" name="Graphic 115">
                  <a:extLst>
                    <a:ext uri="{FF2B5EF4-FFF2-40B4-BE49-F238E27FC236}">
                      <a16:creationId xmlns:a16="http://schemas.microsoft.com/office/drawing/2014/main" id="{B1E2919D-AF17-2351-9B87-BA513596B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8698" y="3133529"/>
                  <a:ext cx="711200" cy="711200"/>
                </a:xfrm>
                <a:prstGeom prst="rect">
                  <a:avLst/>
                </a:prstGeom>
                <a:effectLst>
                  <a:outerShdw blurRad="94375" sx="102000" sy="102000" algn="ctr" rotWithShape="0">
                    <a:schemeClr val="bg1"/>
                  </a:outerShdw>
                </a:effectLst>
              </p:spPr>
            </p:pic>
          </p:grpSp>
          <p:pic>
            <p:nvPicPr>
              <p:cNvPr id="112" name="Graphic 111">
                <a:extLst>
                  <a:ext uri="{FF2B5EF4-FFF2-40B4-BE49-F238E27FC236}">
                    <a16:creationId xmlns:a16="http://schemas.microsoft.com/office/drawing/2014/main" id="{33186E8D-008F-999D-631F-A6BF94C2C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4388" y="1024419"/>
                <a:ext cx="878763" cy="878763"/>
              </a:xfrm>
              <a:prstGeom prst="rect">
                <a:avLst/>
              </a:prstGeom>
              <a:effectLst>
                <a:glow rad="20466">
                  <a:schemeClr val="bg1"/>
                </a:glow>
                <a:outerShdw blurRad="307958" dir="5400000" sx="100175" sy="100175" algn="t" rotWithShape="0">
                  <a:schemeClr val="bg1">
                    <a:alpha val="81000"/>
                  </a:schemeClr>
                </a:outerShdw>
              </a:effectLst>
            </p:spPr>
          </p:pic>
          <p:pic>
            <p:nvPicPr>
              <p:cNvPr id="113" name="Graphic 112">
                <a:extLst>
                  <a:ext uri="{FF2B5EF4-FFF2-40B4-BE49-F238E27FC236}">
                    <a16:creationId xmlns:a16="http://schemas.microsoft.com/office/drawing/2014/main" id="{60C07834-569C-C197-A2D9-99CE15CE1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2469" y="1188888"/>
                <a:ext cx="482600" cy="495300"/>
              </a:xfrm>
              <a:prstGeom prst="rect">
                <a:avLst/>
              </a:prstGeom>
            </p:spPr>
          </p:pic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933B93B-73E8-EEB4-A0E3-E0F253A93963}"/>
                </a:ext>
              </a:extLst>
            </p:cNvPr>
            <p:cNvSpPr/>
            <p:nvPr/>
          </p:nvSpPr>
          <p:spPr>
            <a:xfrm>
              <a:off x="2053127" y="4013463"/>
              <a:ext cx="2152423" cy="2155273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71D6927-2A0C-E914-80D9-90FC9F6CA703}"/>
                </a:ext>
              </a:extLst>
            </p:cNvPr>
            <p:cNvSpPr/>
            <p:nvPr/>
          </p:nvSpPr>
          <p:spPr>
            <a:xfrm>
              <a:off x="1811554" y="3762675"/>
              <a:ext cx="2653335" cy="2656848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  <a:scene3d>
              <a:camera prst="orthographicFront">
                <a:rot lat="3002306" lon="3592942" rev="94661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0A4976F-EB2F-BA85-D435-AC7ECC6B2ECB}"/>
                </a:ext>
              </a:extLst>
            </p:cNvPr>
            <p:cNvSpPr/>
            <p:nvPr/>
          </p:nvSpPr>
          <p:spPr>
            <a:xfrm>
              <a:off x="2419294" y="4398990"/>
              <a:ext cx="1430103" cy="1431997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8F3EB10-A666-920C-912A-DBF2FCA4774F}"/>
                </a:ext>
              </a:extLst>
            </p:cNvPr>
            <p:cNvSpPr/>
            <p:nvPr/>
          </p:nvSpPr>
          <p:spPr>
            <a:xfrm>
              <a:off x="1010851" y="4992843"/>
              <a:ext cx="2102649" cy="2105434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Horizontal Scroll 131">
            <a:extLst>
              <a:ext uri="{FF2B5EF4-FFF2-40B4-BE49-F238E27FC236}">
                <a16:creationId xmlns:a16="http://schemas.microsoft.com/office/drawing/2014/main" id="{827C3CDF-82FB-3867-AA59-B069BC32EE25}"/>
              </a:ext>
            </a:extLst>
          </p:cNvPr>
          <p:cNvSpPr/>
          <p:nvPr/>
        </p:nvSpPr>
        <p:spPr>
          <a:xfrm rot="10800000">
            <a:off x="260848" y="5801785"/>
            <a:ext cx="2973724" cy="720740"/>
          </a:xfrm>
          <a:prstGeom prst="horizontalScroll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isplay 132">
            <a:extLst>
              <a:ext uri="{FF2B5EF4-FFF2-40B4-BE49-F238E27FC236}">
                <a16:creationId xmlns:a16="http://schemas.microsoft.com/office/drawing/2014/main" id="{E99B831C-40F0-0FC7-FC67-715580CB3A14}"/>
              </a:ext>
            </a:extLst>
          </p:cNvPr>
          <p:cNvSpPr/>
          <p:nvPr/>
        </p:nvSpPr>
        <p:spPr>
          <a:xfrm rot="10800000">
            <a:off x="9906360" y="5764983"/>
            <a:ext cx="2970590" cy="720740"/>
          </a:xfrm>
          <a:prstGeom prst="flowChartDisplay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192E80A-D259-6A67-DFA2-DCECED3A9D36}"/>
              </a:ext>
            </a:extLst>
          </p:cNvPr>
          <p:cNvGrpSpPr/>
          <p:nvPr/>
        </p:nvGrpSpPr>
        <p:grpSpPr>
          <a:xfrm>
            <a:off x="2718053" y="3294433"/>
            <a:ext cx="1300808" cy="1300808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E3F3D0BA-1386-B989-2A55-A3328BB2A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0D37824-AAF8-6675-442B-C6BE6167E06F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DE7E701C-ECB4-3F22-7CAE-876D6C61895A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40" name="Picture 139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9C351BFD-BDD8-6922-4B9E-5D9FBC717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41" name="Picture 140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D0067E49-EF9E-EBDE-6C1C-29AC4FC33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39" name="Picture 138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A7A792FF-797A-430C-0772-3392724BF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F9DE090E-D7FB-58D2-F0AA-06279BF5A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E558E-64A2-F478-E9BD-34EFFC63B51C}"/>
              </a:ext>
            </a:extLst>
          </p:cNvPr>
          <p:cNvGrpSpPr/>
          <p:nvPr/>
        </p:nvGrpSpPr>
        <p:grpSpPr>
          <a:xfrm>
            <a:off x="8063330" y="3262261"/>
            <a:ext cx="1300808" cy="1300808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B8481DD5-F781-F860-4FB4-229A76914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3903297-C6EB-8E65-D7D1-3731BDC79660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950F9E40-3C03-C312-8B99-BECBCB4859A1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48" name="Picture 147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63B35508-1282-9CBC-732B-7C64E116F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49" name="Picture 148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3EE45B1C-489B-80EE-3286-57882B7A04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47" name="Picture 146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072AB0B1-70BC-FD4E-992D-AF663D137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C7B3FF9C-3CE2-4147-B577-126F25C9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sp>
        <p:nvSpPr>
          <p:cNvPr id="150" name="Display 149">
            <a:extLst>
              <a:ext uri="{FF2B5EF4-FFF2-40B4-BE49-F238E27FC236}">
                <a16:creationId xmlns:a16="http://schemas.microsoft.com/office/drawing/2014/main" id="{99390010-64B2-0101-85E1-D317D3133AAE}"/>
              </a:ext>
            </a:extLst>
          </p:cNvPr>
          <p:cNvSpPr/>
          <p:nvPr/>
        </p:nvSpPr>
        <p:spPr>
          <a:xfrm rot="10800000">
            <a:off x="9350649" y="5307978"/>
            <a:ext cx="3789077" cy="416906"/>
          </a:xfrm>
          <a:prstGeom prst="flowChartDisplay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16E4143-21C6-B2ED-93B0-B69D9B452988}"/>
              </a:ext>
            </a:extLst>
          </p:cNvPr>
          <p:cNvSpPr txBox="1"/>
          <p:nvPr/>
        </p:nvSpPr>
        <p:spPr>
          <a:xfrm>
            <a:off x="4377148" y="-1100983"/>
            <a:ext cx="430187" cy="223520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Home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39586FB-1FAB-491A-559A-0582CE4746E7}"/>
              </a:ext>
            </a:extLst>
          </p:cNvPr>
          <p:cNvSpPr txBox="1"/>
          <p:nvPr/>
        </p:nvSpPr>
        <p:spPr>
          <a:xfrm>
            <a:off x="4807335" y="-1092907"/>
            <a:ext cx="546906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About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CBE1F98-885F-2ED6-FBF6-8218D20A9921}"/>
              </a:ext>
            </a:extLst>
          </p:cNvPr>
          <p:cNvSpPr txBox="1"/>
          <p:nvPr/>
        </p:nvSpPr>
        <p:spPr>
          <a:xfrm>
            <a:off x="5229854" y="-1092907"/>
            <a:ext cx="861065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Portfolio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B86E60-DDB4-ADC7-8077-2C30E9A460C3}"/>
              </a:ext>
            </a:extLst>
          </p:cNvPr>
          <p:cNvSpPr txBox="1"/>
          <p:nvPr/>
        </p:nvSpPr>
        <p:spPr>
          <a:xfrm>
            <a:off x="5866207" y="-1098212"/>
            <a:ext cx="861065" cy="215444"/>
          </a:xfrm>
          <a:prstGeom prst="rect">
            <a:avLst/>
          </a:prstGeom>
          <a:noFill/>
          <a:effectLst>
            <a:glow rad="127000">
              <a:schemeClr val="bg1"/>
            </a:glow>
            <a:outerShdw sx="102000" sy="102000" algn="ctr" rotWithShape="0">
              <a:schemeClr val="bg1"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Operator Mono Light" panose="02000009000000000000" pitchFamily="49" charset="0"/>
                <a:ea typeface="Fira Code" panose="020B0809050000020004" pitchFamily="49" charset="0"/>
              </a:rPr>
              <a:t>Contact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86E7D6-BE44-6473-D25E-62F2F9080D09}"/>
              </a:ext>
            </a:extLst>
          </p:cNvPr>
          <p:cNvGrpSpPr/>
          <p:nvPr/>
        </p:nvGrpSpPr>
        <p:grpSpPr>
          <a:xfrm>
            <a:off x="269304" y="4799711"/>
            <a:ext cx="903414" cy="903414"/>
            <a:chOff x="347191" y="662179"/>
            <a:chExt cx="1635569" cy="1635569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BB4955E-8725-8FC1-9C0F-5837086A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64E9CB6-9DC6-3578-974D-B3CDD69FEB68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0B83510B-4627-0144-CD5A-D30728128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7B28A8-7918-334F-2649-A3F856E8BB5B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70FD619B-12E3-E288-6DF7-655010D6424F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34" name="Picture 33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F65E10A-0A3A-882A-9FDC-CDDD0C734A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155F7F68-0842-2A45-2CA8-CFE68FCE91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33" name="Picture 32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C39E59CB-D1F7-1512-97A2-5D993C11D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160CDB67-DEE1-1A60-A83D-70AE2945C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00D4D39-1771-9CFC-0D55-887A770DA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21038892-8E95-BA47-1BFB-02F3157BF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D572A9-0B4B-98F2-9391-C81F3B2E9FA5}"/>
              </a:ext>
            </a:extLst>
          </p:cNvPr>
          <p:cNvGrpSpPr/>
          <p:nvPr/>
        </p:nvGrpSpPr>
        <p:grpSpPr>
          <a:xfrm>
            <a:off x="11093235" y="4791356"/>
            <a:ext cx="903414" cy="903414"/>
            <a:chOff x="347191" y="662179"/>
            <a:chExt cx="1635569" cy="1635569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B37880D0-9763-8AED-8D95-87C21C8A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191" y="662179"/>
              <a:ext cx="1635569" cy="1635569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F84A4C-870D-8FCB-C501-BBABEC09CA0A}"/>
                </a:ext>
              </a:extLst>
            </p:cNvPr>
            <p:cNvGrpSpPr/>
            <p:nvPr/>
          </p:nvGrpSpPr>
          <p:grpSpPr>
            <a:xfrm>
              <a:off x="514571" y="814603"/>
              <a:ext cx="1300808" cy="1300808"/>
              <a:chOff x="4312772" y="1745451"/>
              <a:chExt cx="3515519" cy="3515519"/>
            </a:xfrm>
            <a:effectLst>
              <a:outerShdw blurRad="138268" sx="102000" sy="102000" algn="ctr" rotWithShape="0">
                <a:schemeClr val="bg1"/>
              </a:outerShdw>
            </a:effectLst>
          </p:grpSpPr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3F922B3A-A4E1-E5DD-0770-F86B1962A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E12C1B3B-6FCA-1684-810D-81E79A79D036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98543400-9A5C-0F8F-1BAB-A570A299BF00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62" name="Picture 16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F0C487A-8506-A2DA-2CAA-2A7A5EE821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22E4D260-B09C-0BF0-1C65-E3691BAFC7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61" name="Picture 16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05063418-D709-4FD4-91CE-1186A0E058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59" name="Graphic 158">
                <a:extLst>
                  <a:ext uri="{FF2B5EF4-FFF2-40B4-BE49-F238E27FC236}">
                    <a16:creationId xmlns:a16="http://schemas.microsoft.com/office/drawing/2014/main" id="{61C7C1C9-AE1F-0170-9695-2FD744FC8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10969250-5028-0CC6-3F00-EA1BC39C6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388" y="1024419"/>
              <a:ext cx="878763" cy="878763"/>
            </a:xfrm>
            <a:prstGeom prst="rect">
              <a:avLst/>
            </a:prstGeom>
            <a:effectLst>
              <a:glow rad="20466">
                <a:schemeClr val="bg1"/>
              </a:glow>
              <a:outerShdw blurRad="307958" dir="5400000" sx="100175" sy="100175" algn="t" rotWithShape="0">
                <a:schemeClr val="bg1">
                  <a:alpha val="81000"/>
                </a:schemeClr>
              </a:outerShdw>
            </a:effectLst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D1864553-D72F-B590-13EC-5A6666433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469" y="1188888"/>
              <a:ext cx="482600" cy="495300"/>
            </a:xfrm>
            <a:prstGeom prst="rect">
              <a:avLst/>
            </a:prstGeom>
          </p:spPr>
        </p:pic>
      </p:grp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084B461-E29F-E189-1DE8-F95D81E7D4B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59151" y="5227432"/>
            <a:ext cx="1427220" cy="233966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  <a:effectLst>
            <a:glow>
              <a:schemeClr val="bg1"/>
            </a:glow>
            <a:outerShdw blurRad="136901" sx="102000" sy="102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FC3AE61-9CEC-548A-83B7-7C2CFC3909AB}"/>
              </a:ext>
            </a:extLst>
          </p:cNvPr>
          <p:cNvCxnSpPr>
            <a:cxnSpLocks/>
          </p:cNvCxnSpPr>
          <p:nvPr/>
        </p:nvCxnSpPr>
        <p:spPr>
          <a:xfrm>
            <a:off x="727461" y="5243700"/>
            <a:ext cx="1110599" cy="907359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  <a:effectLst>
            <a:glow>
              <a:schemeClr val="bg1"/>
            </a:glow>
            <a:outerShdw blurRad="136901" sx="102000" sy="102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16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ECA4E1D-A558-C361-9FC8-108D41501C18}"/>
              </a:ext>
            </a:extLst>
          </p:cNvPr>
          <p:cNvCxnSpPr>
            <a:cxnSpLocks/>
          </p:cNvCxnSpPr>
          <p:nvPr/>
        </p:nvCxnSpPr>
        <p:spPr>
          <a:xfrm flipH="1">
            <a:off x="0" y="4683760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55D91-A377-9F1B-7C36-FE70B18309B2}"/>
              </a:ext>
            </a:extLst>
          </p:cNvPr>
          <p:cNvCxnSpPr>
            <a:cxnSpLocks/>
          </p:cNvCxnSpPr>
          <p:nvPr/>
        </p:nvCxnSpPr>
        <p:spPr>
          <a:xfrm flipH="1">
            <a:off x="0" y="845153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4FFDB2-EA16-D129-EDA7-1CAE10F96AB1}"/>
              </a:ext>
            </a:extLst>
          </p:cNvPr>
          <p:cNvCxnSpPr>
            <a:cxnSpLocks/>
          </p:cNvCxnSpPr>
          <p:nvPr/>
        </p:nvCxnSpPr>
        <p:spPr>
          <a:xfrm flipH="1">
            <a:off x="0" y="1128182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DDF72E-ED46-00B8-15BB-828A89D2E3BB}"/>
              </a:ext>
            </a:extLst>
          </p:cNvPr>
          <p:cNvCxnSpPr>
            <a:cxnSpLocks/>
          </p:cNvCxnSpPr>
          <p:nvPr/>
        </p:nvCxnSpPr>
        <p:spPr>
          <a:xfrm flipH="1">
            <a:off x="0" y="1422569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B65260-BB09-E39F-2074-4433CBED808E}"/>
              </a:ext>
            </a:extLst>
          </p:cNvPr>
          <p:cNvCxnSpPr>
            <a:cxnSpLocks/>
          </p:cNvCxnSpPr>
          <p:nvPr/>
        </p:nvCxnSpPr>
        <p:spPr>
          <a:xfrm flipH="1">
            <a:off x="0" y="1716956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7F060A-7D48-41E7-5296-6D353CC941A7}"/>
              </a:ext>
            </a:extLst>
          </p:cNvPr>
          <p:cNvCxnSpPr>
            <a:cxnSpLocks/>
          </p:cNvCxnSpPr>
          <p:nvPr/>
        </p:nvCxnSpPr>
        <p:spPr>
          <a:xfrm flipH="1">
            <a:off x="0" y="201134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239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446024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ECA4E1D-A558-C361-9FC8-108D41501C18}"/>
              </a:ext>
            </a:extLst>
          </p:cNvPr>
          <p:cNvCxnSpPr>
            <a:cxnSpLocks/>
          </p:cNvCxnSpPr>
          <p:nvPr/>
        </p:nvCxnSpPr>
        <p:spPr>
          <a:xfrm flipH="1">
            <a:off x="0" y="4683760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55D91-A377-9F1B-7C36-FE70B18309B2}"/>
              </a:ext>
            </a:extLst>
          </p:cNvPr>
          <p:cNvCxnSpPr>
            <a:cxnSpLocks/>
          </p:cNvCxnSpPr>
          <p:nvPr/>
        </p:nvCxnSpPr>
        <p:spPr>
          <a:xfrm flipH="1">
            <a:off x="0" y="845153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4FFDB2-EA16-D129-EDA7-1CAE10F96AB1}"/>
              </a:ext>
            </a:extLst>
          </p:cNvPr>
          <p:cNvCxnSpPr>
            <a:cxnSpLocks/>
          </p:cNvCxnSpPr>
          <p:nvPr/>
        </p:nvCxnSpPr>
        <p:spPr>
          <a:xfrm flipH="1">
            <a:off x="0" y="1128182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DDF72E-ED46-00B8-15BB-828A89D2E3BB}"/>
              </a:ext>
            </a:extLst>
          </p:cNvPr>
          <p:cNvCxnSpPr>
            <a:cxnSpLocks/>
          </p:cNvCxnSpPr>
          <p:nvPr/>
        </p:nvCxnSpPr>
        <p:spPr>
          <a:xfrm flipH="1">
            <a:off x="0" y="1422569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B65260-BB09-E39F-2074-4433CBED808E}"/>
              </a:ext>
            </a:extLst>
          </p:cNvPr>
          <p:cNvCxnSpPr>
            <a:cxnSpLocks/>
          </p:cNvCxnSpPr>
          <p:nvPr/>
        </p:nvCxnSpPr>
        <p:spPr>
          <a:xfrm flipH="1">
            <a:off x="0" y="1716956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7F060A-7D48-41E7-5296-6D353CC941A7}"/>
              </a:ext>
            </a:extLst>
          </p:cNvPr>
          <p:cNvCxnSpPr>
            <a:cxnSpLocks/>
          </p:cNvCxnSpPr>
          <p:nvPr/>
        </p:nvCxnSpPr>
        <p:spPr>
          <a:xfrm flipH="1">
            <a:off x="0" y="201134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EB47BA-1F1B-384E-123F-5B7D38DE88A7}"/>
              </a:ext>
            </a:extLst>
          </p:cNvPr>
          <p:cNvCxnSpPr>
            <a:cxnSpLocks/>
          </p:cNvCxnSpPr>
          <p:nvPr/>
        </p:nvCxnSpPr>
        <p:spPr>
          <a:xfrm flipH="1">
            <a:off x="0" y="2317090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6439E6-61C8-D609-8AA7-2303896A721B}"/>
              </a:ext>
            </a:extLst>
          </p:cNvPr>
          <p:cNvCxnSpPr>
            <a:cxnSpLocks/>
          </p:cNvCxnSpPr>
          <p:nvPr/>
        </p:nvCxnSpPr>
        <p:spPr>
          <a:xfrm flipH="1">
            <a:off x="0" y="2634196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6E9BF-4E58-5466-6F1D-7235A50FCE64}"/>
              </a:ext>
            </a:extLst>
          </p:cNvPr>
          <p:cNvCxnSpPr>
            <a:cxnSpLocks/>
          </p:cNvCxnSpPr>
          <p:nvPr/>
        </p:nvCxnSpPr>
        <p:spPr>
          <a:xfrm flipH="1">
            <a:off x="0" y="2957928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8414BC-97FC-DD33-2E99-A6356C830114}"/>
              </a:ext>
            </a:extLst>
          </p:cNvPr>
          <p:cNvCxnSpPr>
            <a:cxnSpLocks/>
          </p:cNvCxnSpPr>
          <p:nvPr/>
        </p:nvCxnSpPr>
        <p:spPr>
          <a:xfrm flipH="1">
            <a:off x="0" y="3275979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487E9B-8F32-7105-96B1-520840999263}"/>
              </a:ext>
            </a:extLst>
          </p:cNvPr>
          <p:cNvCxnSpPr>
            <a:cxnSpLocks/>
          </p:cNvCxnSpPr>
          <p:nvPr/>
        </p:nvCxnSpPr>
        <p:spPr>
          <a:xfrm flipH="1">
            <a:off x="0" y="3576993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85BE04-1BEF-7D83-BADB-7DBFB5E24D62}"/>
              </a:ext>
            </a:extLst>
          </p:cNvPr>
          <p:cNvCxnSpPr>
            <a:cxnSpLocks/>
          </p:cNvCxnSpPr>
          <p:nvPr/>
        </p:nvCxnSpPr>
        <p:spPr>
          <a:xfrm flipH="1">
            <a:off x="0" y="3895046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AE8218-12E6-C568-8801-E045F5D3DBBB}"/>
              </a:ext>
            </a:extLst>
          </p:cNvPr>
          <p:cNvCxnSpPr>
            <a:cxnSpLocks/>
          </p:cNvCxnSpPr>
          <p:nvPr/>
        </p:nvCxnSpPr>
        <p:spPr>
          <a:xfrm flipH="1">
            <a:off x="0" y="4207418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99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A558DDF-5716-8862-FD30-D4D41283910A}"/>
              </a:ext>
            </a:extLst>
          </p:cNvPr>
          <p:cNvGrpSpPr/>
          <p:nvPr/>
        </p:nvGrpSpPr>
        <p:grpSpPr>
          <a:xfrm>
            <a:off x="4446958" y="812427"/>
            <a:ext cx="1664814" cy="1664814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  <a:scene3d>
            <a:camera prst="isometricTopUp"/>
            <a:lightRig rig="threePt" dir="t"/>
          </a:scene3d>
        </p:grpSpPr>
        <p:pic>
          <p:nvPicPr>
            <p:cNvPr id="284" name="Graphic 283">
              <a:extLst>
                <a:ext uri="{FF2B5EF4-FFF2-40B4-BE49-F238E27FC236}">
                  <a16:creationId xmlns:a16="http://schemas.microsoft.com/office/drawing/2014/main" id="{8C27BFE7-DA9F-85FA-396C-EF12A32E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CD8162C8-F8DD-D094-B6D5-F971D4AF1F6F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1F464F44-F3BE-A315-16B5-DEB562EFDF37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89" name="Picture 288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B3A9AD1F-55BB-9AD0-BE4B-FD0639EBDF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90" name="Picture 289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8ED255FD-AD6B-A8BF-6C85-1F0380A15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88" name="Picture 287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FD9C0A55-F4FC-B81C-AD42-1252DD403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86" name="Graphic 285">
              <a:extLst>
                <a:ext uri="{FF2B5EF4-FFF2-40B4-BE49-F238E27FC236}">
                  <a16:creationId xmlns:a16="http://schemas.microsoft.com/office/drawing/2014/main" id="{502C0109-0790-BB29-98BC-0E6F39F9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F6FBA9-D651-36FF-17A1-B33D52F22B29}"/>
              </a:ext>
            </a:extLst>
          </p:cNvPr>
          <p:cNvGrpSpPr/>
          <p:nvPr/>
        </p:nvGrpSpPr>
        <p:grpSpPr>
          <a:xfrm>
            <a:off x="218221" y="105109"/>
            <a:ext cx="2776201" cy="2772590"/>
            <a:chOff x="4270268" y="849180"/>
            <a:chExt cx="2776201" cy="2772590"/>
          </a:xfrm>
        </p:grpSpPr>
        <p:pic>
          <p:nvPicPr>
            <p:cNvPr id="72" name="Picture 71" descr="A grey square with white border&#10;&#10;Description automatically generated">
              <a:extLst>
                <a:ext uri="{FF2B5EF4-FFF2-40B4-BE49-F238E27FC236}">
                  <a16:creationId xmlns:a16="http://schemas.microsoft.com/office/drawing/2014/main" id="{5D87C60E-E1AE-741B-96DF-CD1F8467B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1261" y="876395"/>
              <a:ext cx="2751745" cy="273619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46BE76-26D1-DB2E-ED62-62F8538CE675}"/>
                </a:ext>
              </a:extLst>
            </p:cNvPr>
            <p:cNvGrpSpPr/>
            <p:nvPr/>
          </p:nvGrpSpPr>
          <p:grpSpPr>
            <a:xfrm>
              <a:off x="4907705" y="1468543"/>
              <a:ext cx="1563417" cy="1563417"/>
              <a:chOff x="4312772" y="1745451"/>
              <a:chExt cx="3515519" cy="3515519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7F391727-2F10-0A1D-6818-DB9EA4C9B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31DC6007-A7B0-EACB-5845-B0DFCF38A664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01B3791A-B18B-4ED8-ACC9-373FFED4A850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106" name="Picture 105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D5C40A22-6060-A448-169A-E507D31A72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ED92B745-A30B-E3DA-326A-D4EDA7CDF5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105" name="Picture 104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7C9E80DA-92B0-D589-31CC-E0231373D2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93623283-8837-C148-5745-1774E16CF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4EAAD9-1057-B006-2728-9E54240A5472}"/>
                </a:ext>
              </a:extLst>
            </p:cNvPr>
            <p:cNvGrpSpPr/>
            <p:nvPr/>
          </p:nvGrpSpPr>
          <p:grpSpPr>
            <a:xfrm>
              <a:off x="6231452" y="2806753"/>
              <a:ext cx="815017" cy="815017"/>
              <a:chOff x="4312772" y="1745451"/>
              <a:chExt cx="3515519" cy="3515519"/>
            </a:xfrm>
          </p:grpSpPr>
          <p:pic>
            <p:nvPicPr>
              <p:cNvPr id="94" name="Graphic 93">
                <a:extLst>
                  <a:ext uri="{FF2B5EF4-FFF2-40B4-BE49-F238E27FC236}">
                    <a16:creationId xmlns:a16="http://schemas.microsoft.com/office/drawing/2014/main" id="{9D0552E6-BD49-0B44-09F6-E914987B7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AD7FF98-04C4-CB09-919E-9EA768892E2A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2C5D0525-819F-F660-6CEE-300E9BA19C2F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99" name="Picture 98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00D0CA7D-7FE1-4848-8C3B-9223352A87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DEE57F2D-E26D-A1FE-FCEF-123E5234DF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98" name="Picture 97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E534B754-234A-A6D0-17F2-9EE07BB41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45F794A1-8C3D-514F-1C95-B4D484B67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570B50-FD7B-BC5B-A579-4CE6CAA877F5}"/>
                </a:ext>
              </a:extLst>
            </p:cNvPr>
            <p:cNvGrpSpPr/>
            <p:nvPr/>
          </p:nvGrpSpPr>
          <p:grpSpPr>
            <a:xfrm>
              <a:off x="4282981" y="853725"/>
              <a:ext cx="815017" cy="815017"/>
              <a:chOff x="4312772" y="1745451"/>
              <a:chExt cx="3515519" cy="3515519"/>
            </a:xfrm>
          </p:grpSpPr>
          <p:pic>
            <p:nvPicPr>
              <p:cNvPr id="87" name="Graphic 86">
                <a:extLst>
                  <a:ext uri="{FF2B5EF4-FFF2-40B4-BE49-F238E27FC236}">
                    <a16:creationId xmlns:a16="http://schemas.microsoft.com/office/drawing/2014/main" id="{7E7850CC-8B19-A2A5-9D38-99E38CA6D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42BD020-0E07-D318-B3EA-64A9A85D5E51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C14B6E58-956D-8FDA-0FA5-D4EB644FB024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92" name="Picture 91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ED02082C-1EE3-9B49-50A0-42C1BB8086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74015E51-C55A-0F0B-534C-2283E907DE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91" name="Picture 90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2E2760AA-4638-240B-E4C1-F65774FC92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89" name="Graphic 88">
                <a:extLst>
                  <a:ext uri="{FF2B5EF4-FFF2-40B4-BE49-F238E27FC236}">
                    <a16:creationId xmlns:a16="http://schemas.microsoft.com/office/drawing/2014/main" id="{F806AE6D-ACE8-32BC-5140-F47FBC65D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7DAD48-1C91-72EA-A59A-7B149F614B72}"/>
                </a:ext>
              </a:extLst>
            </p:cNvPr>
            <p:cNvGrpSpPr/>
            <p:nvPr/>
          </p:nvGrpSpPr>
          <p:grpSpPr>
            <a:xfrm>
              <a:off x="6230217" y="849180"/>
              <a:ext cx="815017" cy="815017"/>
              <a:chOff x="4312772" y="1745451"/>
              <a:chExt cx="3515519" cy="3515519"/>
            </a:xfrm>
          </p:grpSpPr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F0B0EED7-2883-EBEE-E494-FFEDA7728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4FC928-4B79-A8D3-B744-4D51FEB014B9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EC65475-A69C-C2CE-C43D-8CEDA3026081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85" name="Picture 84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1615619-D227-0414-A374-0CF69AB8D1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860E5114-4F18-0A7A-0AAB-96D4EA268A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84" name="Picture 83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47556BBB-B26F-FD4B-8174-A45BF0D2FC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015F3860-59EE-3921-3D45-19C8C4661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C82F21-717A-6721-0A83-B35A6ABD1C77}"/>
                </a:ext>
              </a:extLst>
            </p:cNvPr>
            <p:cNvGrpSpPr/>
            <p:nvPr/>
          </p:nvGrpSpPr>
          <p:grpSpPr>
            <a:xfrm>
              <a:off x="4270268" y="2800202"/>
              <a:ext cx="815017" cy="815017"/>
              <a:chOff x="4312772" y="1745451"/>
              <a:chExt cx="3515519" cy="3515519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67EE7614-1394-A17B-F1D9-28EA424EE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12772" y="1745451"/>
                <a:ext cx="3515519" cy="3515519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4416536-B527-040C-0869-0DC64C5DBE1C}"/>
                  </a:ext>
                </a:extLst>
              </p:cNvPr>
              <p:cNvGrpSpPr/>
              <p:nvPr/>
            </p:nvGrpSpPr>
            <p:grpSpPr>
              <a:xfrm>
                <a:off x="4455285" y="1886602"/>
                <a:ext cx="3244751" cy="3244751"/>
                <a:chOff x="1008892" y="4786642"/>
                <a:chExt cx="1847838" cy="18478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C868958-96AE-4E47-77CF-0C3A3E34E673}"/>
                    </a:ext>
                  </a:extLst>
                </p:cNvPr>
                <p:cNvGrpSpPr/>
                <p:nvPr/>
              </p:nvGrpSpPr>
              <p:grpSpPr>
                <a:xfrm>
                  <a:off x="1008892" y="4786642"/>
                  <a:ext cx="1847838" cy="1847838"/>
                  <a:chOff x="-2565266" y="2766145"/>
                  <a:chExt cx="2357284" cy="2357284"/>
                </a:xfrm>
              </p:grpSpPr>
              <p:pic>
                <p:nvPicPr>
                  <p:cNvPr id="78" name="Picture 77" descr="A white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03358C7F-EC2D-6844-AA5F-91161C9483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1969" t="11969" r="11227" b="11227"/>
                  <a:stretch/>
                </p:blipFill>
                <p:spPr>
                  <a:xfrm>
                    <a:off x="-1962087" y="3369324"/>
                    <a:ext cx="1150926" cy="1150926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 descr="A circular blue and purple design&#10;&#10;Description automatically generated">
                    <a:extLst>
                      <a:ext uri="{FF2B5EF4-FFF2-40B4-BE49-F238E27FC236}">
                        <a16:creationId xmlns:a16="http://schemas.microsoft.com/office/drawing/2014/main" id="{C83B76FF-24FA-29B8-4DBD-482B470494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65266" y="2766145"/>
                    <a:ext cx="2357284" cy="2357284"/>
                  </a:xfrm>
                  <a:prstGeom prst="rect">
                    <a:avLst/>
                  </a:prstGeom>
                  <a:effectLst>
                    <a:glow>
                      <a:schemeClr val="bg1"/>
                    </a:glow>
                    <a:outerShdw blurRad="293126" dist="38100" dir="5400000" algn="t" rotWithShape="0">
                      <a:schemeClr val="bg1">
                        <a:alpha val="85651"/>
                      </a:schemeClr>
                    </a:outerShdw>
                  </a:effectLst>
                </p:spPr>
              </p:pic>
            </p:grpSp>
            <p:pic>
              <p:nvPicPr>
                <p:cNvPr id="77" name="Picture 76" descr="A circular design with circles and lines&#10;&#10;Description automatically generated">
                  <a:extLst>
                    <a:ext uri="{FF2B5EF4-FFF2-40B4-BE49-F238E27FC236}">
                      <a16:creationId xmlns:a16="http://schemas.microsoft.com/office/drawing/2014/main" id="{95F74500-194B-CF54-CAA6-C066647C3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5304" y="4819360"/>
                  <a:ext cx="1759795" cy="1759795"/>
                </a:xfrm>
                <a:prstGeom prst="rect">
                  <a:avLst/>
                </a:prstGeom>
              </p:spPr>
            </p:pic>
          </p:grpSp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DC55CD6C-9B2E-AB93-9EF6-BA7D93EBB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708698" y="3133529"/>
                <a:ext cx="711200" cy="711200"/>
              </a:xfrm>
              <a:prstGeom prst="rect">
                <a:avLst/>
              </a:prstGeom>
              <a:effectLst>
                <a:outerShdw blurRad="94375" sx="102000" sy="102000" algn="ctr" rotWithShape="0">
                  <a:schemeClr val="bg1"/>
                </a:outerShdw>
              </a:effectLst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258A0E3-D043-EB54-5AD6-2907505BF902}"/>
                </a:ext>
              </a:extLst>
            </p:cNvPr>
            <p:cNvCxnSpPr>
              <a:cxnSpLocks/>
              <a:stCxn id="91" idx="3"/>
              <a:endCxn id="86" idx="1"/>
            </p:cNvCxnSpPr>
            <p:nvPr/>
          </p:nvCxnSpPr>
          <p:spPr>
            <a:xfrm>
              <a:off x="5047245" y="1257969"/>
              <a:ext cx="1216011" cy="57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88F692-D713-CE82-B422-FF49C5665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7244" y="3229274"/>
              <a:ext cx="1182973" cy="950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F29359-4CBF-B47B-B8A2-870A9622DB00}"/>
                </a:ext>
              </a:extLst>
            </p:cNvPr>
            <p:cNvCxnSpPr>
              <a:cxnSpLocks/>
              <a:stCxn id="77" idx="0"/>
              <a:endCxn id="91" idx="2"/>
            </p:cNvCxnSpPr>
            <p:nvPr/>
          </p:nvCxnSpPr>
          <p:spPr>
            <a:xfrm flipV="1">
              <a:off x="4676331" y="1616170"/>
              <a:ext cx="12713" cy="1230075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7DE409-AC6B-55C5-F605-606D9C44F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9149" y="1612608"/>
              <a:ext cx="12713" cy="1230075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2E0776-3BF2-6DB6-E678-8A233A858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4768" y="2718528"/>
              <a:ext cx="554890" cy="49225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9BE27EF-B991-3F1F-F1BF-92996D58C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354" y="1247837"/>
              <a:ext cx="554890" cy="49225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CD2A713-0E0E-5791-4155-1966A3A73BA2}"/>
                </a:ext>
              </a:extLst>
            </p:cNvPr>
            <p:cNvCxnSpPr>
              <a:cxnSpLocks/>
            </p:cNvCxnSpPr>
            <p:nvPr/>
          </p:nvCxnSpPr>
          <p:spPr>
            <a:xfrm>
              <a:off x="4946365" y="1468543"/>
              <a:ext cx="340560" cy="333649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57FE281-6FAC-72FC-50C0-8CFD005E632A}"/>
                </a:ext>
              </a:extLst>
            </p:cNvPr>
            <p:cNvCxnSpPr>
              <a:cxnSpLocks/>
            </p:cNvCxnSpPr>
            <p:nvPr/>
          </p:nvCxnSpPr>
          <p:spPr>
            <a:xfrm>
              <a:off x="6144014" y="2769243"/>
              <a:ext cx="340560" cy="333649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Graphic 108">
            <a:extLst>
              <a:ext uri="{FF2B5EF4-FFF2-40B4-BE49-F238E27FC236}">
                <a16:creationId xmlns:a16="http://schemas.microsoft.com/office/drawing/2014/main" id="{2024BEA4-D1EC-60A7-9C4C-A04F7B78A6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35417" y="258168"/>
            <a:ext cx="460520" cy="46052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D7EA3D5E-09A9-73D4-8A7E-84EAC45F5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6082" y="261393"/>
            <a:ext cx="509115" cy="5091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26207C9-65D1-2602-EB3F-F296AB75FF4D}"/>
              </a:ext>
            </a:extLst>
          </p:cNvPr>
          <p:cNvGrpSpPr/>
          <p:nvPr/>
        </p:nvGrpSpPr>
        <p:grpSpPr>
          <a:xfrm>
            <a:off x="1321398" y="2071508"/>
            <a:ext cx="630076" cy="63007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4E4907A2-0C2A-0930-61CE-B9CDB0A99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0F9C77E-450D-73E2-96E8-60F595DD8075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D3FA6F2E-F423-F8A2-377E-A213C7DB60DC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21" name="Picture 120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46312DC7-58AF-A305-6F4C-42D64A067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22" name="Picture 121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1EB90478-3197-77F4-E1D3-63CF9C5575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20" name="Picture 119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628248CF-A9D7-4E1D-CC7A-65F339811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B550C05B-8EC3-AE30-15EC-F13B79BAA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7894F80-8E47-B5F6-24BB-F8B65713391A}"/>
              </a:ext>
            </a:extLst>
          </p:cNvPr>
          <p:cNvGrpSpPr/>
          <p:nvPr/>
        </p:nvGrpSpPr>
        <p:grpSpPr>
          <a:xfrm>
            <a:off x="2178695" y="1228073"/>
            <a:ext cx="630076" cy="63007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4D5C449B-D571-2E4B-B332-FDC1C682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358D901-DCFE-1372-3C8B-FF4C39C7A017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E684D7C-8DC8-D639-0AC8-3036CD07C411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29" name="Picture 128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3403F8D3-611D-20C2-F32A-A2D5C3B2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30" name="Picture 129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B8DA13AC-5A32-A99E-CF33-99DF22055C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28" name="Picture 127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EEE6EEB9-87F1-904F-55E8-12B500BDA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id="{A69FA046-B241-7C42-E2AB-0F7FB199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0B8E0FA-8072-0872-BF54-85717161E9AF}"/>
              </a:ext>
            </a:extLst>
          </p:cNvPr>
          <p:cNvGrpSpPr/>
          <p:nvPr/>
        </p:nvGrpSpPr>
        <p:grpSpPr>
          <a:xfrm>
            <a:off x="394000" y="1228073"/>
            <a:ext cx="630076" cy="63007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1563EBE0-F702-1F30-2A61-76CEF151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A12C02C-F726-1E46-DB3E-E930E8B2F20D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67DDC7FA-BF05-B9B7-E88D-34EE3D26FB2D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37" name="Picture 136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DE35F74F-E8DD-CFBF-C4B5-3FC135280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38" name="Picture 137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07E7D6C2-4979-28EC-937B-720F3C1B1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36" name="Picture 135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741D298F-2FEF-4DFD-969E-B39F4C859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B69C9982-9B8F-82BD-9BFF-56AD0DEC1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17A1D95-2584-1AF1-F379-546C56DB86CE}"/>
              </a:ext>
            </a:extLst>
          </p:cNvPr>
          <p:cNvGrpSpPr/>
          <p:nvPr/>
        </p:nvGrpSpPr>
        <p:grpSpPr>
          <a:xfrm>
            <a:off x="1345917" y="260001"/>
            <a:ext cx="630076" cy="63007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B277ADB6-2E03-4632-8B3C-601F83884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89B3245-CFC6-E1B7-D1A3-9B0C78655223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1E88160A-D0A4-BC6F-017A-E83E3123FEF8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45" name="Picture 144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B706575C-C541-D7F1-AAAD-2A30D7E55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46" name="Picture 145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0578D640-81A2-EBE9-D851-714F4AD85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44" name="Picture 143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3F1A3631-163D-83FD-D128-F126C8901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A3526648-38C8-5258-5253-0DF53220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pic>
        <p:nvPicPr>
          <p:cNvPr id="113" name="Graphic 112">
            <a:extLst>
              <a:ext uri="{FF2B5EF4-FFF2-40B4-BE49-F238E27FC236}">
                <a16:creationId xmlns:a16="http://schemas.microsoft.com/office/drawing/2014/main" id="{6C8E10E6-D1CE-C15E-845B-F214DB819E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96299" y="197218"/>
            <a:ext cx="728387" cy="728387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D20FDB23-7FBA-B648-3288-13B25A7290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5956" y="1341776"/>
            <a:ext cx="391176" cy="391176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4A41BB92-51C2-A117-C7D0-3CC4DC5C03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78170" y="1245611"/>
            <a:ext cx="609600" cy="6096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45B0AC78-294B-A7E1-C3E2-C2F55003E2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3504" y="2240877"/>
            <a:ext cx="457200" cy="457200"/>
          </a:xfrm>
          <a:prstGeom prst="rect">
            <a:avLst/>
          </a:prstGeom>
        </p:spPr>
      </p:pic>
      <p:pic>
        <p:nvPicPr>
          <p:cNvPr id="209" name="Picture 208" descr="A grey square with white border&#10;&#10;Description automatically generated">
            <a:extLst>
              <a:ext uri="{FF2B5EF4-FFF2-40B4-BE49-F238E27FC236}">
                <a16:creationId xmlns:a16="http://schemas.microsoft.com/office/drawing/2014/main" id="{BFF230BA-08AE-8CCF-2598-3CA689A207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2428" y="318013"/>
            <a:ext cx="2751745" cy="273619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AEFCAA7-518A-7863-4A18-9CAF16039FF9}"/>
              </a:ext>
            </a:extLst>
          </p:cNvPr>
          <p:cNvGrpSpPr/>
          <p:nvPr/>
        </p:nvGrpSpPr>
        <p:grpSpPr>
          <a:xfrm>
            <a:off x="5465924" y="1569151"/>
            <a:ext cx="630076" cy="63007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  <a:scene3d>
            <a:camera prst="isometricTopUp"/>
            <a:lightRig rig="threePt" dir="t"/>
          </a:scene3d>
        </p:grpSpPr>
        <p:pic>
          <p:nvPicPr>
            <p:cNvPr id="211" name="Graphic 210">
              <a:extLst>
                <a:ext uri="{FF2B5EF4-FFF2-40B4-BE49-F238E27FC236}">
                  <a16:creationId xmlns:a16="http://schemas.microsoft.com/office/drawing/2014/main" id="{349DDBF8-C368-6DFE-823D-BD09D8B07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3E26C64-8E0B-7B23-7578-656338709EE7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18E4B8B7-D420-C676-70DE-1772CBCAF83F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16" name="Picture 215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D94A6A3E-1EC2-F46F-5B06-B19CAB885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17" name="Picture 216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0DF74D55-99B6-4E69-8B8D-87991B01C3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15" name="Picture 214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0908258C-8A2E-2303-0D87-395520433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13" name="Graphic 212">
              <a:extLst>
                <a:ext uri="{FF2B5EF4-FFF2-40B4-BE49-F238E27FC236}">
                  <a16:creationId xmlns:a16="http://schemas.microsoft.com/office/drawing/2014/main" id="{9351E15B-1D4E-0A54-D737-F99A5D2DF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F3F75BE-4D57-0CE4-7624-1C4EB87A0B03}"/>
              </a:ext>
            </a:extLst>
          </p:cNvPr>
          <p:cNvGrpSpPr/>
          <p:nvPr/>
        </p:nvGrpSpPr>
        <p:grpSpPr>
          <a:xfrm>
            <a:off x="4540623" y="1565613"/>
            <a:ext cx="630076" cy="63007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  <a:scene3d>
            <a:camera prst="isometricTopUp"/>
            <a:lightRig rig="threePt" dir="t"/>
          </a:scene3d>
        </p:grpSpPr>
        <p:pic>
          <p:nvPicPr>
            <p:cNvPr id="219" name="Graphic 218">
              <a:extLst>
                <a:ext uri="{FF2B5EF4-FFF2-40B4-BE49-F238E27FC236}">
                  <a16:creationId xmlns:a16="http://schemas.microsoft.com/office/drawing/2014/main" id="{2F43F97B-BC98-B555-B21E-F8FFB2BE9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1463F82-4777-1F61-1670-FF8E55625EEE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7B8FED31-F644-1600-4059-100B3DCE009B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24" name="Picture 223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B64CD3BA-FCA8-DA0F-BCEC-7CC0B4CE3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25" name="Picture 224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994513B2-982F-0CE4-9AD3-31F45E294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23" name="Picture 222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4BD0FC68-4F39-01AB-1F1E-F7145DB7B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795F708B-AAC2-9DB0-1C28-063B4F1DB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EA43D78-59EE-AEAA-25F1-AA0682990D54}"/>
              </a:ext>
            </a:extLst>
          </p:cNvPr>
          <p:cNvGrpSpPr/>
          <p:nvPr/>
        </p:nvGrpSpPr>
        <p:grpSpPr>
          <a:xfrm>
            <a:off x="5382855" y="1087139"/>
            <a:ext cx="630076" cy="63007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  <a:scene3d>
            <a:camera prst="isometricTopUp"/>
            <a:lightRig rig="threePt" dir="t"/>
          </a:scene3d>
        </p:grpSpPr>
        <p:pic>
          <p:nvPicPr>
            <p:cNvPr id="227" name="Graphic 226">
              <a:extLst>
                <a:ext uri="{FF2B5EF4-FFF2-40B4-BE49-F238E27FC236}">
                  <a16:creationId xmlns:a16="http://schemas.microsoft.com/office/drawing/2014/main" id="{9F4218DE-08C9-6780-232D-AF89EDD5B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178AE3-9448-315D-8575-8059A3EE345C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0F2BB296-2E81-9B94-44E1-7B4A4D713E85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32" name="Picture 231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6945807F-33B6-DD98-114B-503E13A73E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33" name="Picture 232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B7396C99-B97E-1D4E-3081-721CBD795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31" name="Picture 230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88B9F730-BB2D-D589-8E60-148D58C1A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29" name="Graphic 228">
              <a:extLst>
                <a:ext uri="{FF2B5EF4-FFF2-40B4-BE49-F238E27FC236}">
                  <a16:creationId xmlns:a16="http://schemas.microsoft.com/office/drawing/2014/main" id="{A0ECB80B-17A5-B91A-C3A0-8D8700D38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532042B-DC73-9B9E-2C8B-59CE08295C12}"/>
              </a:ext>
            </a:extLst>
          </p:cNvPr>
          <p:cNvGrpSpPr/>
          <p:nvPr/>
        </p:nvGrpSpPr>
        <p:grpSpPr>
          <a:xfrm>
            <a:off x="4532617" y="1072303"/>
            <a:ext cx="630076" cy="63007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  <a:scene3d>
            <a:camera prst="isometricTopUp"/>
            <a:lightRig rig="threePt" dir="t"/>
          </a:scene3d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7E64D4AB-BE85-24F1-E6E8-156708584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0C67E02D-518C-CD9D-A278-2A74CBDC77B4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D966D3E-8DA7-2ACA-2F83-2481D3A48A4D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40" name="Picture 239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3028B534-6FB6-2DFC-F3AF-832340957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41" name="Picture 240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E30D748F-D486-C02A-B663-CF81B64BC0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39" name="Picture 238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04CD8838-4855-5B3E-C4BC-5F3263CE4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37" name="Graphic 236">
              <a:extLst>
                <a:ext uri="{FF2B5EF4-FFF2-40B4-BE49-F238E27FC236}">
                  <a16:creationId xmlns:a16="http://schemas.microsoft.com/office/drawing/2014/main" id="{23148A14-B943-0721-6BD5-9ADFE2C0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DAEB843-1BA7-CDA9-9166-91E683115441}"/>
              </a:ext>
            </a:extLst>
          </p:cNvPr>
          <p:cNvGrpSpPr/>
          <p:nvPr/>
        </p:nvGrpSpPr>
        <p:grpSpPr>
          <a:xfrm>
            <a:off x="4748023" y="373194"/>
            <a:ext cx="962726" cy="96272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  <a:scene3d>
            <a:camera prst="isometricTopUp"/>
            <a:lightRig rig="threePt" dir="t"/>
          </a:scene3d>
        </p:grpSpPr>
        <p:pic>
          <p:nvPicPr>
            <p:cNvPr id="243" name="Graphic 242">
              <a:extLst>
                <a:ext uri="{FF2B5EF4-FFF2-40B4-BE49-F238E27FC236}">
                  <a16:creationId xmlns:a16="http://schemas.microsoft.com/office/drawing/2014/main" id="{A8C162C7-49CB-FD3F-66EF-35279DA39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D845B14-C150-FEFA-2E4B-F29DE1E9A7A2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3E8C4A06-5CB9-D4BB-4B5B-B928F3B6068B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48" name="Picture 247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BA711E06-3BBF-0D85-D5DF-33FB6AE17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49" name="Picture 248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1D55B365-C4C3-0220-6F55-9440658FE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47" name="Picture 246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DFE9D327-59EA-700F-0AA0-462191E27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45" name="Graphic 244">
              <a:extLst>
                <a:ext uri="{FF2B5EF4-FFF2-40B4-BE49-F238E27FC236}">
                  <a16:creationId xmlns:a16="http://schemas.microsoft.com/office/drawing/2014/main" id="{3FB6054A-4961-D10C-0C43-C2FADD358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02347254-5702-127F-93B7-D48957EBB32F}"/>
              </a:ext>
            </a:extLst>
          </p:cNvPr>
          <p:cNvGrpSpPr/>
          <p:nvPr/>
        </p:nvGrpSpPr>
        <p:grpSpPr>
          <a:xfrm>
            <a:off x="3237706" y="1212621"/>
            <a:ext cx="962726" cy="96272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  <a:scene3d>
            <a:camera prst="isometricTopUp"/>
            <a:lightRig rig="threePt" dir="t"/>
          </a:scene3d>
        </p:grpSpPr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5B48C7B8-62E7-5195-C931-1092C687E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7BB86F61-EF0E-64EC-1F03-6DE0C08119D3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2E82FF3E-AE6C-532C-3A64-36DED5D381DA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56" name="Picture 255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D9AF1BC8-EED0-EF3A-12B2-C6E9A69BC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57" name="Picture 256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95C95B49-30C6-1414-50B6-80BD52CF2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55" name="Picture 254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A14723BE-1299-C501-D069-37B4AD504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02966FDC-7547-AA1D-8F31-26A4C930E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C613AF14-5C01-97FC-A12A-81900035B0AF}"/>
              </a:ext>
            </a:extLst>
          </p:cNvPr>
          <p:cNvGrpSpPr/>
          <p:nvPr/>
        </p:nvGrpSpPr>
        <p:grpSpPr>
          <a:xfrm>
            <a:off x="6344966" y="1194353"/>
            <a:ext cx="962726" cy="96272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  <a:scene3d>
            <a:camera prst="isometricTopUp"/>
            <a:lightRig rig="threePt" dir="t"/>
          </a:scene3d>
        </p:grpSpPr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2F4F478A-E210-EC64-A602-E7B07A2A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CAAB3C0C-A7E5-184F-06BD-1A0036030E28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D7A88734-235F-85D3-D9E3-808FB421141D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64" name="Picture 263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16A33FD3-B468-EAAF-D13C-B81D6C42E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65" name="Picture 264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6E5507C6-4422-3E7A-3141-E57477B0F5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63" name="Picture 262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BC356554-FA74-0DA8-0120-B0CBC69F2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61" name="Graphic 260">
              <a:extLst>
                <a:ext uri="{FF2B5EF4-FFF2-40B4-BE49-F238E27FC236}">
                  <a16:creationId xmlns:a16="http://schemas.microsoft.com/office/drawing/2014/main" id="{50886474-7017-9271-B13E-16ECB6BD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A6D2A2D-8795-76B9-C4BC-1B03C61F8270}"/>
              </a:ext>
            </a:extLst>
          </p:cNvPr>
          <p:cNvGrpSpPr/>
          <p:nvPr/>
        </p:nvGrpSpPr>
        <p:grpSpPr>
          <a:xfrm>
            <a:off x="4752994" y="2102605"/>
            <a:ext cx="962726" cy="96272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  <a:scene3d>
            <a:camera prst="isometricTopUp"/>
            <a:lightRig rig="threePt" dir="t"/>
          </a:scene3d>
        </p:grpSpPr>
        <p:pic>
          <p:nvPicPr>
            <p:cNvPr id="267" name="Graphic 266">
              <a:extLst>
                <a:ext uri="{FF2B5EF4-FFF2-40B4-BE49-F238E27FC236}">
                  <a16:creationId xmlns:a16="http://schemas.microsoft.com/office/drawing/2014/main" id="{EB8A98DD-FEA3-301D-6FE5-24E89BEC8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3CB657C9-9B28-563A-1901-67DAEE0267DF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B085B5D0-32A3-55D3-BC08-D56C1D75B6D8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72" name="Picture 271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7A11581C-5838-BA9B-CA29-BEA4B519C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73" name="Picture 272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4CD99518-48FD-CE31-882B-01C3025956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71" name="Picture 270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B454A74C-400D-B12C-8478-E081C5FA6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69" name="Graphic 268">
              <a:extLst>
                <a:ext uri="{FF2B5EF4-FFF2-40B4-BE49-F238E27FC236}">
                  <a16:creationId xmlns:a16="http://schemas.microsoft.com/office/drawing/2014/main" id="{3DEA1909-2EC4-2AAD-0E30-710EDCDCD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5D5D00FC-428B-5BB8-D553-9000E3117CE6}"/>
              </a:ext>
            </a:extLst>
          </p:cNvPr>
          <p:cNvCxnSpPr>
            <a:cxnSpLocks/>
            <a:endCxn id="253" idx="3"/>
          </p:cNvCxnSpPr>
          <p:nvPr/>
        </p:nvCxnSpPr>
        <p:spPr>
          <a:xfrm flipH="1" flipV="1">
            <a:off x="3814743" y="1690128"/>
            <a:ext cx="1355956" cy="81217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A20354C9-6B1D-C84B-C98E-B67E0DEDC6E1}"/>
              </a:ext>
            </a:extLst>
          </p:cNvPr>
          <p:cNvCxnSpPr>
            <a:cxnSpLocks/>
          </p:cNvCxnSpPr>
          <p:nvPr/>
        </p:nvCxnSpPr>
        <p:spPr>
          <a:xfrm flipH="1" flipV="1">
            <a:off x="5206506" y="838861"/>
            <a:ext cx="1537238" cy="794461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36453F3-E3BA-8CE9-5C20-829E44D48C50}"/>
              </a:ext>
            </a:extLst>
          </p:cNvPr>
          <p:cNvCxnSpPr>
            <a:cxnSpLocks/>
            <a:stCxn id="253" idx="3"/>
          </p:cNvCxnSpPr>
          <p:nvPr/>
        </p:nvCxnSpPr>
        <p:spPr>
          <a:xfrm flipV="1">
            <a:off x="3814743" y="845725"/>
            <a:ext cx="1399471" cy="844403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E8612021-823A-0F09-1087-E0ED25681095}"/>
              </a:ext>
            </a:extLst>
          </p:cNvPr>
          <p:cNvCxnSpPr>
            <a:cxnSpLocks/>
          </p:cNvCxnSpPr>
          <p:nvPr/>
        </p:nvCxnSpPr>
        <p:spPr>
          <a:xfrm flipV="1">
            <a:off x="5423290" y="1657901"/>
            <a:ext cx="1399471" cy="844403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254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BEF4AA-7ED8-86F6-725E-EEAB2121F0C9}"/>
              </a:ext>
            </a:extLst>
          </p:cNvPr>
          <p:cNvGrpSpPr/>
          <p:nvPr/>
        </p:nvGrpSpPr>
        <p:grpSpPr>
          <a:xfrm>
            <a:off x="0" y="263315"/>
            <a:ext cx="12192000" cy="4467977"/>
            <a:chOff x="0" y="223520"/>
            <a:chExt cx="12192000" cy="44679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B2B77C8-46F2-FA99-ED8A-A471BF4533DA}"/>
                </a:ext>
              </a:extLst>
            </p:cNvPr>
            <p:cNvCxnSpPr>
              <a:cxnSpLocks/>
            </p:cNvCxnSpPr>
            <p:nvPr/>
          </p:nvCxnSpPr>
          <p:spPr>
            <a:xfrm>
              <a:off x="1590675" y="223520"/>
              <a:ext cx="0" cy="446024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EF7683-0859-F9DC-BD25-3C9889105F6D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075" y="223520"/>
              <a:ext cx="0" cy="446024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9A863-1857-41CF-C977-E2BFF718D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573484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ECA4E1D-A558-C361-9FC8-108D41501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683760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3F55D91-A377-9F1B-7C36-FE70B18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845153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4FFDB2-EA16-D129-EDA7-1CAE10F9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128182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4DDF72E-ED46-00B8-15BB-828A89D2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422569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B65260-BB09-E39F-2074-4433CBED80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716956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7F060A-7D48-41E7-5296-6D353CC94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011344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EB47BA-1F1B-384E-123F-5B7D38DE8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317090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6439E6-61C8-D609-8AA7-2303896A7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634196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06E9BF-4E58-5466-6F1D-7235A50FCE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957928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8414BC-97FC-DD33-2E99-A6356C830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275979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87E9B-8F32-7105-96B1-520840999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576993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F85BE04-1BEF-7D83-BADB-7DBFB5E24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895046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8AE8218-12E6-C568-8801-E045F5D3D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207418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F8FE9D-00DF-6697-62AA-26A3551AB813}"/>
                </a:ext>
              </a:extLst>
            </p:cNvPr>
            <p:cNvCxnSpPr>
              <a:cxnSpLocks/>
            </p:cNvCxnSpPr>
            <p:nvPr/>
          </p:nvCxnSpPr>
          <p:spPr>
            <a:xfrm>
              <a:off x="1901329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1984F1-EC0A-83E8-9625-1BD7B957B65D}"/>
                </a:ext>
              </a:extLst>
            </p:cNvPr>
            <p:cNvCxnSpPr>
              <a:cxnSpLocks/>
            </p:cNvCxnSpPr>
            <p:nvPr/>
          </p:nvCxnSpPr>
          <p:spPr>
            <a:xfrm>
              <a:off x="2214663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371C82-77FB-4695-59BB-E4E6816F0EE0}"/>
                </a:ext>
              </a:extLst>
            </p:cNvPr>
            <p:cNvCxnSpPr>
              <a:cxnSpLocks/>
            </p:cNvCxnSpPr>
            <p:nvPr/>
          </p:nvCxnSpPr>
          <p:spPr>
            <a:xfrm>
              <a:off x="2520682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94F1020-C9B4-EA9E-2582-68E00FE6CB0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701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C143FB-5F77-4354-3BDB-C2B911AE217B}"/>
                </a:ext>
              </a:extLst>
            </p:cNvPr>
            <p:cNvCxnSpPr>
              <a:cxnSpLocks/>
            </p:cNvCxnSpPr>
            <p:nvPr/>
          </p:nvCxnSpPr>
          <p:spPr>
            <a:xfrm>
              <a:off x="3132720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E89476-903E-F493-83B1-996542BB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431424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03C329-72CE-3750-1971-4C5FF56166F1}"/>
                </a:ext>
              </a:extLst>
            </p:cNvPr>
            <p:cNvCxnSpPr>
              <a:cxnSpLocks/>
            </p:cNvCxnSpPr>
            <p:nvPr/>
          </p:nvCxnSpPr>
          <p:spPr>
            <a:xfrm>
              <a:off x="3730128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B0ABF5F-BABF-F2CA-FBA1-036FE0ABA530}"/>
                </a:ext>
              </a:extLst>
            </p:cNvPr>
            <p:cNvCxnSpPr>
              <a:cxnSpLocks/>
            </p:cNvCxnSpPr>
            <p:nvPr/>
          </p:nvCxnSpPr>
          <p:spPr>
            <a:xfrm>
              <a:off x="4036147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58B1573-3B59-A6D6-839F-8015B5D1BBDE}"/>
                </a:ext>
              </a:extLst>
            </p:cNvPr>
            <p:cNvCxnSpPr>
              <a:cxnSpLocks/>
            </p:cNvCxnSpPr>
            <p:nvPr/>
          </p:nvCxnSpPr>
          <p:spPr>
            <a:xfrm>
              <a:off x="4327536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99EE8C-68B9-B3E2-29DB-B27B5FD923E7}"/>
                </a:ext>
              </a:extLst>
            </p:cNvPr>
            <p:cNvCxnSpPr>
              <a:cxnSpLocks/>
            </p:cNvCxnSpPr>
            <p:nvPr/>
          </p:nvCxnSpPr>
          <p:spPr>
            <a:xfrm>
              <a:off x="4640871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5B95C0-2D00-BA3B-70D4-FEFF254DE938}"/>
                </a:ext>
              </a:extLst>
            </p:cNvPr>
            <p:cNvCxnSpPr>
              <a:cxnSpLocks/>
            </p:cNvCxnSpPr>
            <p:nvPr/>
          </p:nvCxnSpPr>
          <p:spPr>
            <a:xfrm>
              <a:off x="4961521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772B05F-4284-653E-9B3C-B3F4A42D806C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86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EB0CAE-8170-4D3A-BAE9-3503DAB2D9E2}"/>
                </a:ext>
              </a:extLst>
            </p:cNvPr>
            <p:cNvCxnSpPr>
              <a:cxnSpLocks/>
            </p:cNvCxnSpPr>
            <p:nvPr/>
          </p:nvCxnSpPr>
          <p:spPr>
            <a:xfrm>
              <a:off x="5617451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328D4C-5102-DE3E-B491-CBB7F54AADD3}"/>
                </a:ext>
              </a:extLst>
            </p:cNvPr>
            <p:cNvCxnSpPr>
              <a:cxnSpLocks/>
            </p:cNvCxnSpPr>
            <p:nvPr/>
          </p:nvCxnSpPr>
          <p:spPr>
            <a:xfrm>
              <a:off x="5938101" y="573484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1A4A7A-B413-97D1-5512-EBAAECB13D00}"/>
                </a:ext>
              </a:extLst>
            </p:cNvPr>
            <p:cNvCxnSpPr>
              <a:cxnSpLocks/>
            </p:cNvCxnSpPr>
            <p:nvPr/>
          </p:nvCxnSpPr>
          <p:spPr>
            <a:xfrm>
              <a:off x="6273381" y="581221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8007152-E646-466A-C76F-65F9A1BA1A70}"/>
                </a:ext>
              </a:extLst>
            </p:cNvPr>
            <p:cNvCxnSpPr>
              <a:cxnSpLocks/>
            </p:cNvCxnSpPr>
            <p:nvPr/>
          </p:nvCxnSpPr>
          <p:spPr>
            <a:xfrm>
              <a:off x="6608661" y="581221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AE33A6-3081-2D88-1AE1-EC08B1D7164F}"/>
                </a:ext>
              </a:extLst>
            </p:cNvPr>
            <p:cNvCxnSpPr>
              <a:cxnSpLocks/>
            </p:cNvCxnSpPr>
            <p:nvPr/>
          </p:nvCxnSpPr>
          <p:spPr>
            <a:xfrm>
              <a:off x="6943941" y="573484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27F35D3-A95E-D777-E2E1-DC59CAA08790}"/>
                </a:ext>
              </a:extLst>
            </p:cNvPr>
            <p:cNvCxnSpPr>
              <a:cxnSpLocks/>
            </p:cNvCxnSpPr>
            <p:nvPr/>
          </p:nvCxnSpPr>
          <p:spPr>
            <a:xfrm>
              <a:off x="7279221" y="581221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3C8920-A78D-D7FF-638C-CD4743363B9C}"/>
                </a:ext>
              </a:extLst>
            </p:cNvPr>
            <p:cNvCxnSpPr>
              <a:cxnSpLocks/>
            </p:cNvCxnSpPr>
            <p:nvPr/>
          </p:nvCxnSpPr>
          <p:spPr>
            <a:xfrm>
              <a:off x="7614501" y="581221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93B96F-827E-AD80-FEEA-0263F0081167}"/>
                </a:ext>
              </a:extLst>
            </p:cNvPr>
            <p:cNvCxnSpPr>
              <a:cxnSpLocks/>
            </p:cNvCxnSpPr>
            <p:nvPr/>
          </p:nvCxnSpPr>
          <p:spPr>
            <a:xfrm>
              <a:off x="7957096" y="572547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92C059E-24F4-A8C1-954D-DC124B7B987E}"/>
                </a:ext>
              </a:extLst>
            </p:cNvPr>
            <p:cNvCxnSpPr>
              <a:cxnSpLocks/>
            </p:cNvCxnSpPr>
            <p:nvPr/>
          </p:nvCxnSpPr>
          <p:spPr>
            <a:xfrm>
              <a:off x="8307564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C657ED-5441-B060-593F-672DDC7ED3BE}"/>
                </a:ext>
              </a:extLst>
            </p:cNvPr>
            <p:cNvCxnSpPr>
              <a:cxnSpLocks/>
            </p:cNvCxnSpPr>
            <p:nvPr/>
          </p:nvCxnSpPr>
          <p:spPr>
            <a:xfrm>
              <a:off x="8650464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982443-9FFD-8BC3-6376-19DD4D0EBF68}"/>
                </a:ext>
              </a:extLst>
            </p:cNvPr>
            <p:cNvCxnSpPr>
              <a:cxnSpLocks/>
            </p:cNvCxnSpPr>
            <p:nvPr/>
          </p:nvCxnSpPr>
          <p:spPr>
            <a:xfrm>
              <a:off x="8983839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E8CAAC-5857-3B1A-C455-671D7D0085B6}"/>
                </a:ext>
              </a:extLst>
            </p:cNvPr>
            <p:cNvCxnSpPr>
              <a:cxnSpLocks/>
            </p:cNvCxnSpPr>
            <p:nvPr/>
          </p:nvCxnSpPr>
          <p:spPr>
            <a:xfrm>
              <a:off x="9317214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BDD3C11-7904-C699-0814-7A2886103E8C}"/>
                </a:ext>
              </a:extLst>
            </p:cNvPr>
            <p:cNvCxnSpPr>
              <a:cxnSpLocks/>
            </p:cNvCxnSpPr>
            <p:nvPr/>
          </p:nvCxnSpPr>
          <p:spPr>
            <a:xfrm>
              <a:off x="9637889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212C330-F151-DCCA-801F-AA8BFA44273E}"/>
                </a:ext>
              </a:extLst>
            </p:cNvPr>
            <p:cNvCxnSpPr>
              <a:cxnSpLocks/>
            </p:cNvCxnSpPr>
            <p:nvPr/>
          </p:nvCxnSpPr>
          <p:spPr>
            <a:xfrm>
              <a:off x="9974439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842F4F5-26A1-8A4E-B34A-5B5F160789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2414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0815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B59798-63D3-A813-34A2-80767836B33C}"/>
              </a:ext>
            </a:extLst>
          </p:cNvPr>
          <p:cNvGrpSpPr/>
          <p:nvPr/>
        </p:nvGrpSpPr>
        <p:grpSpPr>
          <a:xfrm>
            <a:off x="0" y="670515"/>
            <a:ext cx="12203707" cy="4118950"/>
            <a:chOff x="-11707" y="7207027"/>
            <a:chExt cx="12203707" cy="411895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67F5E4-7340-2156-5F1A-779DCAE53A99}"/>
                </a:ext>
              </a:extLst>
            </p:cNvPr>
            <p:cNvGrpSpPr/>
            <p:nvPr/>
          </p:nvGrpSpPr>
          <p:grpSpPr>
            <a:xfrm>
              <a:off x="-5081" y="7207027"/>
              <a:ext cx="12192000" cy="4118950"/>
              <a:chOff x="0" y="612342"/>
              <a:chExt cx="12192000" cy="4118950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C209DA2-3941-ED99-B44C-2F8069B5110F}"/>
                  </a:ext>
                </a:extLst>
              </p:cNvPr>
              <p:cNvGrpSpPr/>
              <p:nvPr/>
            </p:nvGrpSpPr>
            <p:grpSpPr>
              <a:xfrm>
                <a:off x="0" y="612342"/>
                <a:ext cx="12192000" cy="4118950"/>
                <a:chOff x="0" y="572547"/>
                <a:chExt cx="12192000" cy="4118950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9ABFF75-EA70-5D2F-BF61-46A141E690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90675" y="579058"/>
                  <a:ext cx="5081" cy="4104702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7CF4F0C-363C-25D7-55E0-8C96ADE50F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99075" y="572547"/>
                  <a:ext cx="0" cy="4111213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D0125DA-F3FF-15C5-A90C-5B544337BF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573484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C9916C7-7FE7-AB4F-90E1-7A4C05C93A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46837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7564C1EB-3204-2646-1907-BFE2E12F2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84515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3A4B9F2-78CB-972F-6269-E48C1A261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1128182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91C45DC-6AAA-1BD2-7626-B3AA3D0D1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1422569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1D1AE10-EF96-D512-3D8E-9651AF949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1716956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B249F772-743D-3AAC-6C03-1FCB4727F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2011344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E7C2391-93BA-DCCA-7E0C-F1EACE872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231709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05C88FAC-BD32-0437-00EC-AB2B963B6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2634196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C6C31B71-4D2E-63C9-D09B-70C92CBA0C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2957928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950300FB-C031-9E0F-9B54-92534E010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3275979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E8999EA1-466D-78AC-E856-5866D6962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357699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21E4B8D1-99B5-84BC-FA44-F10EED466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3895046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7BD5CCA-E334-6FE3-DDFE-CB6F5BFA40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4207418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F9030BE5-E336-B71A-125C-569422148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1329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0561BDA-12ED-E134-4D9D-AB97214626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14663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C639C0A-8BE4-A988-3735-3FDAC27A14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0682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4574A9B-EA7F-958F-779B-59AC8F9E6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6701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6327196-3DDE-5FC8-E4A9-C259A0F98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2720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0DC2FD47-9034-E426-E381-B49697DA34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1424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05D6F63-740F-AF69-0D1D-D3C505620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0128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59EED295-E85A-4361-7509-5693763632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6147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C3AEA1D-38C9-97F0-9AC8-891153715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7536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B3064ABD-B294-0940-616F-066247085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0871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5C3CA79-42CC-EC4C-2C73-D9BF73B10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1521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D049D13-D254-92BB-231F-D28057F39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9486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AF21DEA9-615D-8187-8A8C-C5E0B63F49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7451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EF2F2DA-FA5B-697D-9D49-DE61B0C1DE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8101" y="573484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CFA4137-B88E-94AD-CEDD-19621872B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3381" y="581221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24E7AEC-0EDF-DA49-7FB8-3F983BA8D6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8661" y="581221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E96C417E-5773-B78A-09C5-10ECD70F82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3941" y="573484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4607B13-44A5-0E4F-8095-3F08C5C4C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79221" y="581221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80A89BC7-7C07-3A96-BD75-1B99286E5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4501" y="581221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4F0B919-BE0B-AD73-0C73-D88A1912CF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57096" y="572547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1CAD0A3E-475E-F692-8F7E-4FB99BA2A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7564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9FD559D-D5A8-244E-C853-E3ED12BF61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0464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21B6EEE1-AA8C-B63C-7615-083171281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83839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303CBCA-E4FD-663A-5B8C-65A3B32E8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17214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15AD114-9F00-E108-0D02-7B83404A8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37889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C68BC7E-1968-2CA2-0C78-27CD851B5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74439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0C9F9FCC-DA4F-E899-8418-F7626CB57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82414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50F21BF-CA9F-043D-B212-43684F05B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6996" y="618853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F5CAC33-682B-3540-C684-1EB6ED449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677" y="618853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30D0A28-AC1D-FB49-2571-1F7BAE6FA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58" y="612342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936635A-0688-39A3-A7FF-F93BE7ED4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039" y="612342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A63F73E-20FB-5AC2-D98C-251DCC899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11892" y="612342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D0C5704-107E-949A-5C13-86151C7F1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3318" y="618853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895EB37-9678-BC09-A663-C25413438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4744" y="618853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806696A-B21C-6E21-7FE4-92C2A8569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1850" y="618853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D63DD94-2773-CB55-908E-6F774748B1E6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000" y="7207027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32439B0-C661-A716-D34B-82D4D1DCC775}"/>
                </a:ext>
              </a:extLst>
            </p:cNvPr>
            <p:cNvCxnSpPr>
              <a:cxnSpLocks/>
            </p:cNvCxnSpPr>
            <p:nvPr/>
          </p:nvCxnSpPr>
          <p:spPr>
            <a:xfrm>
              <a:off x="-11707" y="7207027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6474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56515" y="-1856024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456238" y="-1637449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812699" y="-2917564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9B95BD-AD64-88C2-5632-18CE9B987D1F}"/>
              </a:ext>
            </a:extLst>
          </p:cNvPr>
          <p:cNvGrpSpPr/>
          <p:nvPr/>
        </p:nvGrpSpPr>
        <p:grpSpPr>
          <a:xfrm>
            <a:off x="-11707" y="1280115"/>
            <a:ext cx="12203707" cy="4118950"/>
            <a:chOff x="-11707" y="7207027"/>
            <a:chExt cx="12203707" cy="411895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128409E-E8A2-D7F8-77CA-5B834FCB5E9C}"/>
                </a:ext>
              </a:extLst>
            </p:cNvPr>
            <p:cNvGrpSpPr/>
            <p:nvPr/>
          </p:nvGrpSpPr>
          <p:grpSpPr>
            <a:xfrm>
              <a:off x="-5081" y="7207027"/>
              <a:ext cx="12192000" cy="4118950"/>
              <a:chOff x="0" y="612342"/>
              <a:chExt cx="12192000" cy="4118950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BBEF4AA-7ED8-86F6-725E-EEAB2121F0C9}"/>
                  </a:ext>
                </a:extLst>
              </p:cNvPr>
              <p:cNvGrpSpPr/>
              <p:nvPr/>
            </p:nvGrpSpPr>
            <p:grpSpPr>
              <a:xfrm>
                <a:off x="0" y="612342"/>
                <a:ext cx="12192000" cy="4118950"/>
                <a:chOff x="0" y="572547"/>
                <a:chExt cx="12192000" cy="4118950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B2B77C8-46F2-FA99-ED8A-A471BF453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90675" y="579058"/>
                  <a:ext cx="5081" cy="4104702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0EF7683-0859-F9DC-BD25-3C9889105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99075" y="572547"/>
                  <a:ext cx="0" cy="4111213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2409A863-1857-41CF-C977-E2BFF718D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573484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" name="Straight Connector 1">
                  <a:extLst>
                    <a:ext uri="{FF2B5EF4-FFF2-40B4-BE49-F238E27FC236}">
                      <a16:creationId xmlns:a16="http://schemas.microsoft.com/office/drawing/2014/main" id="{1ECA4E1D-A558-C361-9FC8-108D41501C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46837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13F55D91-A377-9F1B-7C36-FE70B1830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84515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0B4FFDB2-EA16-D129-EDA7-1CAE10F96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1128182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4DDF72E-ED46-00B8-15BB-828A89D2E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1422569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6FB65260-BB09-E39F-2074-4433CBED8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1716956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07F060A-7D48-41E7-5296-6D353CC941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2011344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57EB47BA-1F1B-384E-123F-5B7D38DE8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231709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606439E6-61C8-D609-8AA7-2303896A7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2634196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0206E9BF-4E58-5466-6F1D-7235A50FC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2957928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148414BC-97FC-DD33-2E99-A6356C830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3275979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5487E9B-8F32-7105-96B1-520840999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357699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85BE04-1BEF-7D83-BADB-7DBFB5E24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3895046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AE8218-12E6-C568-8801-E045F5D3D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0" y="4207418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8F8FE9D-00DF-6697-62AA-26A3551AB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1329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91984F1-EC0A-83E8-9625-1BD7B957B6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14663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E371C82-77FB-4695-59BB-E4E6816F0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0682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94F1020-C9B4-EA9E-2582-68E00FE6C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6701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C143FB-5F77-4354-3BDB-C2B911AE2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2720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9E89476-903E-F493-83B1-996542BBC6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1424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3403C329-72CE-3750-1971-4C5FF5616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0128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B0ABF5F-BABF-F2CA-FBA1-036FE0ABA5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6147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58B1573-3B59-A6D6-839F-8015B5D1B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7536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999EE8C-68B9-B3E2-29DB-B27B5FD92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0871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E5B95C0-2D00-BA3B-70D4-FEFF254DE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1521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E772B05F-4284-653E-9B3C-B3F4A42D8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9486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EEB0CAE-8170-4D3A-BAE9-3503DAB2D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7451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0328D4C-5102-DE3E-B491-CBB7F54AA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8101" y="573484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C1A4A7A-B413-97D1-5512-EBAAECB13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3381" y="581221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8007152-E646-466A-C76F-65F9A1BA1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8661" y="581221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BAE33A6-3081-2D88-1AE1-EC08B1D716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3941" y="573484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27F35D3-A95E-D777-E2E1-DC59CAA08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79221" y="581221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83C8920-A78D-D7FF-638C-CD4743363B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4501" y="581221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C693B96F-827E-AD80-FEEA-0263F00811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57096" y="572547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92C059E-24F4-A8C1-954D-DC124B7B9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7564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CC657ED-5441-B060-593F-672DDC7ED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0464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D982443-9FFD-8BC3-6376-19DD4D0EB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83839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4E8CAAC-5857-3B1A-C455-671D7D008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17214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BDD3C11-7904-C699-0814-7A2886103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37889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212C330-F151-DCCA-801F-AA8BFA4427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74439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842F4F5-26A1-8A4E-B34A-5B5F16078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82414" y="579058"/>
                  <a:ext cx="0" cy="4110276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9C7CED5-1A41-04DB-F8AA-5A6EAE839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6996" y="618853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3574F1F-2681-F4D6-E819-4DC55F82F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677" y="618853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790B17F-C904-CF88-310F-945B5550E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58" y="612342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0A3FF63-3407-1925-DFCD-9FD6CD23B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039" y="612342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8355E0B-8B40-3855-59FA-7E6ADD9F6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11892" y="612342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0A39762-0AF0-B892-94E8-6D62557CB1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3318" y="618853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5E242B5-1891-5763-84B7-F2AB49293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4744" y="618853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C11D2E6-CF5A-DA83-56F1-FE4AA12C5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1850" y="618853"/>
                <a:ext cx="0" cy="4110276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57E2A49-45FF-7D0E-0D8F-B3E01BC30B80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000" y="7207027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83D5258-AF6F-0379-F399-F03D8DB4A89B}"/>
                </a:ext>
              </a:extLst>
            </p:cNvPr>
            <p:cNvCxnSpPr>
              <a:cxnSpLocks/>
            </p:cNvCxnSpPr>
            <p:nvPr/>
          </p:nvCxnSpPr>
          <p:spPr>
            <a:xfrm>
              <a:off x="-11707" y="7207027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3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BEF4AA-7ED8-86F6-725E-EEAB2121F0C9}"/>
              </a:ext>
            </a:extLst>
          </p:cNvPr>
          <p:cNvGrpSpPr/>
          <p:nvPr/>
        </p:nvGrpSpPr>
        <p:grpSpPr>
          <a:xfrm>
            <a:off x="0" y="263315"/>
            <a:ext cx="12192000" cy="4467977"/>
            <a:chOff x="0" y="223520"/>
            <a:chExt cx="12192000" cy="44679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B2B77C8-46F2-FA99-ED8A-A471BF4533DA}"/>
                </a:ext>
              </a:extLst>
            </p:cNvPr>
            <p:cNvCxnSpPr>
              <a:cxnSpLocks/>
            </p:cNvCxnSpPr>
            <p:nvPr/>
          </p:nvCxnSpPr>
          <p:spPr>
            <a:xfrm>
              <a:off x="1590675" y="223520"/>
              <a:ext cx="0" cy="446024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EF7683-0859-F9DC-BD25-3C9889105F6D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075" y="223520"/>
              <a:ext cx="0" cy="4460240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9A863-1857-41CF-C977-E2BFF718D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573484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ECA4E1D-A558-C361-9FC8-108D41501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683760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3F55D91-A377-9F1B-7C36-FE70B18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845153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4FFDB2-EA16-D129-EDA7-1CAE10F9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128182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4DDF72E-ED46-00B8-15BB-828A89D2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422569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B65260-BB09-E39F-2074-4433CBED80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716956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7F060A-7D48-41E7-5296-6D353CC94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011344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EB47BA-1F1B-384E-123F-5B7D38DE8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317090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6439E6-61C8-D609-8AA7-2303896A7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634196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06E9BF-4E58-5466-6F1D-7235A50FCE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957928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8414BC-97FC-DD33-2E99-A6356C830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275979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87E9B-8F32-7105-96B1-520840999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576993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F85BE04-1BEF-7D83-BADB-7DBFB5E24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895046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8AE8218-12E6-C568-8801-E045F5D3D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207418"/>
              <a:ext cx="12192000" cy="0"/>
            </a:xfrm>
            <a:prstGeom prst="line">
              <a:avLst/>
            </a:prstGeom>
            <a:ln w="9525">
              <a:solidFill>
                <a:schemeClr val="bg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F8FE9D-00DF-6697-62AA-26A3551AB813}"/>
                </a:ext>
              </a:extLst>
            </p:cNvPr>
            <p:cNvCxnSpPr>
              <a:cxnSpLocks/>
            </p:cNvCxnSpPr>
            <p:nvPr/>
          </p:nvCxnSpPr>
          <p:spPr>
            <a:xfrm>
              <a:off x="1901329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1984F1-EC0A-83E8-9625-1BD7B957B65D}"/>
                </a:ext>
              </a:extLst>
            </p:cNvPr>
            <p:cNvCxnSpPr>
              <a:cxnSpLocks/>
            </p:cNvCxnSpPr>
            <p:nvPr/>
          </p:nvCxnSpPr>
          <p:spPr>
            <a:xfrm>
              <a:off x="2214663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371C82-77FB-4695-59BB-E4E6816F0EE0}"/>
                </a:ext>
              </a:extLst>
            </p:cNvPr>
            <p:cNvCxnSpPr>
              <a:cxnSpLocks/>
            </p:cNvCxnSpPr>
            <p:nvPr/>
          </p:nvCxnSpPr>
          <p:spPr>
            <a:xfrm>
              <a:off x="2520682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94F1020-C9B4-EA9E-2582-68E00FE6CB0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701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C143FB-5F77-4354-3BDB-C2B911AE217B}"/>
                </a:ext>
              </a:extLst>
            </p:cNvPr>
            <p:cNvCxnSpPr>
              <a:cxnSpLocks/>
            </p:cNvCxnSpPr>
            <p:nvPr/>
          </p:nvCxnSpPr>
          <p:spPr>
            <a:xfrm>
              <a:off x="3132720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E89476-903E-F493-83B1-996542BB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431424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03C329-72CE-3750-1971-4C5FF56166F1}"/>
                </a:ext>
              </a:extLst>
            </p:cNvPr>
            <p:cNvCxnSpPr>
              <a:cxnSpLocks/>
            </p:cNvCxnSpPr>
            <p:nvPr/>
          </p:nvCxnSpPr>
          <p:spPr>
            <a:xfrm>
              <a:off x="3730128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B0ABF5F-BABF-F2CA-FBA1-036FE0ABA530}"/>
                </a:ext>
              </a:extLst>
            </p:cNvPr>
            <p:cNvCxnSpPr>
              <a:cxnSpLocks/>
            </p:cNvCxnSpPr>
            <p:nvPr/>
          </p:nvCxnSpPr>
          <p:spPr>
            <a:xfrm>
              <a:off x="4036147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58B1573-3B59-A6D6-839F-8015B5D1BBDE}"/>
                </a:ext>
              </a:extLst>
            </p:cNvPr>
            <p:cNvCxnSpPr>
              <a:cxnSpLocks/>
            </p:cNvCxnSpPr>
            <p:nvPr/>
          </p:nvCxnSpPr>
          <p:spPr>
            <a:xfrm>
              <a:off x="4327536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99EE8C-68B9-B3E2-29DB-B27B5FD923E7}"/>
                </a:ext>
              </a:extLst>
            </p:cNvPr>
            <p:cNvCxnSpPr>
              <a:cxnSpLocks/>
            </p:cNvCxnSpPr>
            <p:nvPr/>
          </p:nvCxnSpPr>
          <p:spPr>
            <a:xfrm>
              <a:off x="4640871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5B95C0-2D00-BA3B-70D4-FEFF254DE938}"/>
                </a:ext>
              </a:extLst>
            </p:cNvPr>
            <p:cNvCxnSpPr>
              <a:cxnSpLocks/>
            </p:cNvCxnSpPr>
            <p:nvPr/>
          </p:nvCxnSpPr>
          <p:spPr>
            <a:xfrm>
              <a:off x="4961521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772B05F-4284-653E-9B3C-B3F4A42D806C}"/>
                </a:ext>
              </a:extLst>
            </p:cNvPr>
            <p:cNvCxnSpPr>
              <a:cxnSpLocks/>
            </p:cNvCxnSpPr>
            <p:nvPr/>
          </p:nvCxnSpPr>
          <p:spPr>
            <a:xfrm>
              <a:off x="5289486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EB0CAE-8170-4D3A-BAE9-3503DAB2D9E2}"/>
                </a:ext>
              </a:extLst>
            </p:cNvPr>
            <p:cNvCxnSpPr>
              <a:cxnSpLocks/>
            </p:cNvCxnSpPr>
            <p:nvPr/>
          </p:nvCxnSpPr>
          <p:spPr>
            <a:xfrm>
              <a:off x="5617451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328D4C-5102-DE3E-B491-CBB7F54AADD3}"/>
                </a:ext>
              </a:extLst>
            </p:cNvPr>
            <p:cNvCxnSpPr>
              <a:cxnSpLocks/>
            </p:cNvCxnSpPr>
            <p:nvPr/>
          </p:nvCxnSpPr>
          <p:spPr>
            <a:xfrm>
              <a:off x="5938101" y="573484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1A4A7A-B413-97D1-5512-EBAAECB13D00}"/>
                </a:ext>
              </a:extLst>
            </p:cNvPr>
            <p:cNvCxnSpPr>
              <a:cxnSpLocks/>
            </p:cNvCxnSpPr>
            <p:nvPr/>
          </p:nvCxnSpPr>
          <p:spPr>
            <a:xfrm>
              <a:off x="6273381" y="581221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8007152-E646-466A-C76F-65F9A1BA1A70}"/>
                </a:ext>
              </a:extLst>
            </p:cNvPr>
            <p:cNvCxnSpPr>
              <a:cxnSpLocks/>
            </p:cNvCxnSpPr>
            <p:nvPr/>
          </p:nvCxnSpPr>
          <p:spPr>
            <a:xfrm>
              <a:off x="6608661" y="581221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AE33A6-3081-2D88-1AE1-EC08B1D7164F}"/>
                </a:ext>
              </a:extLst>
            </p:cNvPr>
            <p:cNvCxnSpPr>
              <a:cxnSpLocks/>
            </p:cNvCxnSpPr>
            <p:nvPr/>
          </p:nvCxnSpPr>
          <p:spPr>
            <a:xfrm>
              <a:off x="6943941" y="573484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27F35D3-A95E-D777-E2E1-DC59CAA08790}"/>
                </a:ext>
              </a:extLst>
            </p:cNvPr>
            <p:cNvCxnSpPr>
              <a:cxnSpLocks/>
            </p:cNvCxnSpPr>
            <p:nvPr/>
          </p:nvCxnSpPr>
          <p:spPr>
            <a:xfrm>
              <a:off x="7279221" y="581221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3C8920-A78D-D7FF-638C-CD4743363B9C}"/>
                </a:ext>
              </a:extLst>
            </p:cNvPr>
            <p:cNvCxnSpPr>
              <a:cxnSpLocks/>
            </p:cNvCxnSpPr>
            <p:nvPr/>
          </p:nvCxnSpPr>
          <p:spPr>
            <a:xfrm>
              <a:off x="7614501" y="581221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93B96F-827E-AD80-FEEA-0263F0081167}"/>
                </a:ext>
              </a:extLst>
            </p:cNvPr>
            <p:cNvCxnSpPr>
              <a:cxnSpLocks/>
            </p:cNvCxnSpPr>
            <p:nvPr/>
          </p:nvCxnSpPr>
          <p:spPr>
            <a:xfrm>
              <a:off x="7957096" y="572547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92C059E-24F4-A8C1-954D-DC124B7B987E}"/>
                </a:ext>
              </a:extLst>
            </p:cNvPr>
            <p:cNvCxnSpPr>
              <a:cxnSpLocks/>
            </p:cNvCxnSpPr>
            <p:nvPr/>
          </p:nvCxnSpPr>
          <p:spPr>
            <a:xfrm>
              <a:off x="8307564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C657ED-5441-B060-593F-672DDC7ED3BE}"/>
                </a:ext>
              </a:extLst>
            </p:cNvPr>
            <p:cNvCxnSpPr>
              <a:cxnSpLocks/>
            </p:cNvCxnSpPr>
            <p:nvPr/>
          </p:nvCxnSpPr>
          <p:spPr>
            <a:xfrm>
              <a:off x="8650464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982443-9FFD-8BC3-6376-19DD4D0EBF68}"/>
                </a:ext>
              </a:extLst>
            </p:cNvPr>
            <p:cNvCxnSpPr>
              <a:cxnSpLocks/>
            </p:cNvCxnSpPr>
            <p:nvPr/>
          </p:nvCxnSpPr>
          <p:spPr>
            <a:xfrm>
              <a:off x="8983839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E8CAAC-5857-3B1A-C455-671D7D0085B6}"/>
                </a:ext>
              </a:extLst>
            </p:cNvPr>
            <p:cNvCxnSpPr>
              <a:cxnSpLocks/>
            </p:cNvCxnSpPr>
            <p:nvPr/>
          </p:nvCxnSpPr>
          <p:spPr>
            <a:xfrm>
              <a:off x="9317214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BDD3C11-7904-C699-0814-7A2886103E8C}"/>
                </a:ext>
              </a:extLst>
            </p:cNvPr>
            <p:cNvCxnSpPr>
              <a:cxnSpLocks/>
            </p:cNvCxnSpPr>
            <p:nvPr/>
          </p:nvCxnSpPr>
          <p:spPr>
            <a:xfrm>
              <a:off x="9637889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212C330-F151-DCCA-801F-AA8BFA44273E}"/>
                </a:ext>
              </a:extLst>
            </p:cNvPr>
            <p:cNvCxnSpPr>
              <a:cxnSpLocks/>
            </p:cNvCxnSpPr>
            <p:nvPr/>
          </p:nvCxnSpPr>
          <p:spPr>
            <a:xfrm>
              <a:off x="9974439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842F4F5-26A1-8A4E-B34A-5B5F160789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2414" y="579058"/>
              <a:ext cx="0" cy="4110276"/>
            </a:xfrm>
            <a:prstGeom prst="line">
              <a:avLst/>
            </a:prstGeom>
            <a:ln w="952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9762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3F1F7D-C5A3-0CA0-BDA8-EFB641FBFFB2}"/>
              </a:ext>
            </a:extLst>
          </p:cNvPr>
          <p:cNvGrpSpPr/>
          <p:nvPr/>
        </p:nvGrpSpPr>
        <p:grpSpPr>
          <a:xfrm>
            <a:off x="2436747" y="0"/>
            <a:ext cx="6858004" cy="6859645"/>
            <a:chOff x="2436747" y="0"/>
            <a:chExt cx="6858004" cy="68596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646BA4-670C-3AC8-A087-C2C1CFDBCA01}"/>
                </a:ext>
              </a:extLst>
            </p:cNvPr>
            <p:cNvSpPr/>
            <p:nvPr/>
          </p:nvSpPr>
          <p:spPr>
            <a:xfrm>
              <a:off x="2436751" y="0"/>
              <a:ext cx="6858000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8D758A5-9A6A-3177-9BEB-C69B15AF55E8}"/>
                </a:ext>
              </a:extLst>
            </p:cNvPr>
            <p:cNvSpPr/>
            <p:nvPr/>
          </p:nvSpPr>
          <p:spPr>
            <a:xfrm>
              <a:off x="2436751" y="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193BB73-EB3A-E1B6-A947-6DDA6455452D}"/>
                </a:ext>
              </a:extLst>
            </p:cNvPr>
            <p:cNvSpPr/>
            <p:nvPr/>
          </p:nvSpPr>
          <p:spPr>
            <a:xfrm>
              <a:off x="243674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5DED9F-7668-F696-9422-9D0759869C95}"/>
                </a:ext>
              </a:extLst>
            </p:cNvPr>
            <p:cNvSpPr/>
            <p:nvPr/>
          </p:nvSpPr>
          <p:spPr>
            <a:xfrm>
              <a:off x="2436751" y="28049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2B01123-048F-924E-F8C2-03DB81718486}"/>
                </a:ext>
              </a:extLst>
            </p:cNvPr>
            <p:cNvSpPr/>
            <p:nvPr/>
          </p:nvSpPr>
          <p:spPr>
            <a:xfrm>
              <a:off x="2436751" y="560994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9F2BC0D-B212-6DF4-B1F1-C06FE2D4FBA6}"/>
                </a:ext>
              </a:extLst>
            </p:cNvPr>
            <p:cNvSpPr/>
            <p:nvPr/>
          </p:nvSpPr>
          <p:spPr>
            <a:xfrm>
              <a:off x="2436747" y="841491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33642F7-9602-EDD6-B306-39D4A9B3FE38}"/>
                </a:ext>
              </a:extLst>
            </p:cNvPr>
            <p:cNvSpPr/>
            <p:nvPr/>
          </p:nvSpPr>
          <p:spPr>
            <a:xfrm>
              <a:off x="2436747" y="1121988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8183019-6C97-8F54-66DD-04A7A600D0F4}"/>
                </a:ext>
              </a:extLst>
            </p:cNvPr>
            <p:cNvSpPr/>
            <p:nvPr/>
          </p:nvSpPr>
          <p:spPr>
            <a:xfrm>
              <a:off x="2436747" y="1402485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21E1E8F-0CE1-F859-C8D1-0E226FFB8C09}"/>
                </a:ext>
              </a:extLst>
            </p:cNvPr>
            <p:cNvSpPr/>
            <p:nvPr/>
          </p:nvSpPr>
          <p:spPr>
            <a:xfrm>
              <a:off x="2436747" y="1682982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8FD801-EE87-FE64-7E8C-D2C23959DE29}"/>
                </a:ext>
              </a:extLst>
            </p:cNvPr>
            <p:cNvSpPr/>
            <p:nvPr/>
          </p:nvSpPr>
          <p:spPr>
            <a:xfrm>
              <a:off x="2436747" y="1963479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BE65DA2-D7E4-3180-1881-F70217D9FC13}"/>
                </a:ext>
              </a:extLst>
            </p:cNvPr>
            <p:cNvSpPr/>
            <p:nvPr/>
          </p:nvSpPr>
          <p:spPr>
            <a:xfrm>
              <a:off x="2436747" y="224397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7A00398-3E03-5EB3-F7BE-A0E504CCFDAD}"/>
                </a:ext>
              </a:extLst>
            </p:cNvPr>
            <p:cNvSpPr/>
            <p:nvPr/>
          </p:nvSpPr>
          <p:spPr>
            <a:xfrm>
              <a:off x="2436747" y="2524473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4077926-2ECF-6B73-10E9-E679403C52AC}"/>
                </a:ext>
              </a:extLst>
            </p:cNvPr>
            <p:cNvSpPr/>
            <p:nvPr/>
          </p:nvSpPr>
          <p:spPr>
            <a:xfrm>
              <a:off x="2436747" y="280497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1A3E1D9-7FCD-4763-4ADF-D9DD12ABBADE}"/>
                </a:ext>
              </a:extLst>
            </p:cNvPr>
            <p:cNvSpPr/>
            <p:nvPr/>
          </p:nvSpPr>
          <p:spPr>
            <a:xfrm>
              <a:off x="2436747" y="308546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D1DCF1B-75AD-0CB3-3F67-930473A873BB}"/>
                </a:ext>
              </a:extLst>
            </p:cNvPr>
            <p:cNvSpPr/>
            <p:nvPr/>
          </p:nvSpPr>
          <p:spPr>
            <a:xfrm>
              <a:off x="2436747" y="3365964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493B491-08A6-D4A1-4D1C-FE28DD07B672}"/>
                </a:ext>
              </a:extLst>
            </p:cNvPr>
            <p:cNvSpPr/>
            <p:nvPr/>
          </p:nvSpPr>
          <p:spPr>
            <a:xfrm>
              <a:off x="2436747" y="3646461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6D9725D-4B4F-545E-5122-B39F86A3362B}"/>
                </a:ext>
              </a:extLst>
            </p:cNvPr>
            <p:cNvSpPr/>
            <p:nvPr/>
          </p:nvSpPr>
          <p:spPr>
            <a:xfrm>
              <a:off x="2436747" y="3926958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3D91F15-302C-FD19-3D6D-C9227AB08E69}"/>
                </a:ext>
              </a:extLst>
            </p:cNvPr>
            <p:cNvSpPr/>
            <p:nvPr/>
          </p:nvSpPr>
          <p:spPr>
            <a:xfrm>
              <a:off x="2436747" y="4202545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1DDC2C4-500E-7823-1051-B0C47657B49A}"/>
                </a:ext>
              </a:extLst>
            </p:cNvPr>
            <p:cNvSpPr/>
            <p:nvPr/>
          </p:nvSpPr>
          <p:spPr>
            <a:xfrm>
              <a:off x="2436747" y="4483042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DCE274-690A-6031-7AA8-107DD81D589B}"/>
                </a:ext>
              </a:extLst>
            </p:cNvPr>
            <p:cNvSpPr/>
            <p:nvPr/>
          </p:nvSpPr>
          <p:spPr>
            <a:xfrm>
              <a:off x="2436747" y="4758629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4A7D103-AF2F-9A7D-5403-F80203463FC0}"/>
                </a:ext>
              </a:extLst>
            </p:cNvPr>
            <p:cNvSpPr/>
            <p:nvPr/>
          </p:nvSpPr>
          <p:spPr>
            <a:xfrm>
              <a:off x="2436747" y="503912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F700C88-B163-CE71-5C89-08850BC562A0}"/>
                </a:ext>
              </a:extLst>
            </p:cNvPr>
            <p:cNvSpPr/>
            <p:nvPr/>
          </p:nvSpPr>
          <p:spPr>
            <a:xfrm>
              <a:off x="2436747" y="531526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A1D54F1-7386-378A-E750-12C91094F7C4}"/>
                </a:ext>
              </a:extLst>
            </p:cNvPr>
            <p:cNvSpPr/>
            <p:nvPr/>
          </p:nvSpPr>
          <p:spPr>
            <a:xfrm>
              <a:off x="2436747" y="5595763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48779AE-BA77-E5C9-664E-BF5BE9D30778}"/>
                </a:ext>
              </a:extLst>
            </p:cNvPr>
            <p:cNvSpPr/>
            <p:nvPr/>
          </p:nvSpPr>
          <p:spPr>
            <a:xfrm>
              <a:off x="2436747" y="587626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1A8F10-0126-BCCA-5C3C-8AA99EB13F84}"/>
                </a:ext>
              </a:extLst>
            </p:cNvPr>
            <p:cNvSpPr/>
            <p:nvPr/>
          </p:nvSpPr>
          <p:spPr>
            <a:xfrm>
              <a:off x="2436747" y="616235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ADD62F6-854D-DFAA-0644-316AB9E694AF}"/>
                </a:ext>
              </a:extLst>
            </p:cNvPr>
            <p:cNvSpPr/>
            <p:nvPr/>
          </p:nvSpPr>
          <p:spPr>
            <a:xfrm>
              <a:off x="271668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881583-E658-92FC-6316-D3EFAEE46E50}"/>
                </a:ext>
              </a:extLst>
            </p:cNvPr>
            <p:cNvSpPr/>
            <p:nvPr/>
          </p:nvSpPr>
          <p:spPr>
            <a:xfrm>
              <a:off x="299662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8D02E0D-D1D2-DA04-FBB9-01B01BAF0B51}"/>
                </a:ext>
              </a:extLst>
            </p:cNvPr>
            <p:cNvSpPr/>
            <p:nvPr/>
          </p:nvSpPr>
          <p:spPr>
            <a:xfrm>
              <a:off x="3276006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04523AB-CA3B-4A9E-3203-E38D3BF91867}"/>
                </a:ext>
              </a:extLst>
            </p:cNvPr>
            <p:cNvSpPr/>
            <p:nvPr/>
          </p:nvSpPr>
          <p:spPr>
            <a:xfrm>
              <a:off x="355482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7A8FE96-A367-0956-47A2-169F1B509E7E}"/>
                </a:ext>
              </a:extLst>
            </p:cNvPr>
            <p:cNvSpPr/>
            <p:nvPr/>
          </p:nvSpPr>
          <p:spPr>
            <a:xfrm>
              <a:off x="383420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069CD8-FEC5-D3AA-CF9B-6C868FA32131}"/>
                </a:ext>
              </a:extLst>
            </p:cNvPr>
            <p:cNvSpPr/>
            <p:nvPr/>
          </p:nvSpPr>
          <p:spPr>
            <a:xfrm>
              <a:off x="411302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3CE7BE7-740E-2A6D-27A2-F157391BA7FF}"/>
                </a:ext>
              </a:extLst>
            </p:cNvPr>
            <p:cNvSpPr/>
            <p:nvPr/>
          </p:nvSpPr>
          <p:spPr>
            <a:xfrm>
              <a:off x="4392410" y="1645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FF68A1B-6875-9300-D2A7-2E857D4E28C3}"/>
                </a:ext>
              </a:extLst>
            </p:cNvPr>
            <p:cNvSpPr/>
            <p:nvPr/>
          </p:nvSpPr>
          <p:spPr>
            <a:xfrm>
              <a:off x="4671231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FC3F3C0-2BC3-5164-1700-0975BCCC31F3}"/>
                </a:ext>
              </a:extLst>
            </p:cNvPr>
            <p:cNvSpPr/>
            <p:nvPr/>
          </p:nvSpPr>
          <p:spPr>
            <a:xfrm>
              <a:off x="495770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8DCDD33-6958-FD81-D02D-4FD08C15D3E4}"/>
                </a:ext>
              </a:extLst>
            </p:cNvPr>
            <p:cNvSpPr/>
            <p:nvPr/>
          </p:nvSpPr>
          <p:spPr>
            <a:xfrm>
              <a:off x="524158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1EF0BDD-EB0F-3F16-B8E0-FFF832D3EBD8}"/>
                </a:ext>
              </a:extLst>
            </p:cNvPr>
            <p:cNvSpPr/>
            <p:nvPr/>
          </p:nvSpPr>
          <p:spPr>
            <a:xfrm>
              <a:off x="5522082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0465523-A05B-1BD2-951D-38CA46BFD11B}"/>
                </a:ext>
              </a:extLst>
            </p:cNvPr>
            <p:cNvSpPr/>
            <p:nvPr/>
          </p:nvSpPr>
          <p:spPr>
            <a:xfrm>
              <a:off x="580409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45046EB-3373-3ECC-7F11-BE2B069F36C3}"/>
                </a:ext>
              </a:extLst>
            </p:cNvPr>
            <p:cNvSpPr/>
            <p:nvPr/>
          </p:nvSpPr>
          <p:spPr>
            <a:xfrm>
              <a:off x="6083076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86C1B3D-3820-0D94-0A43-F6348BEA1136}"/>
                </a:ext>
              </a:extLst>
            </p:cNvPr>
            <p:cNvSpPr/>
            <p:nvPr/>
          </p:nvSpPr>
          <p:spPr>
            <a:xfrm>
              <a:off x="6363573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8DBCDF6-2E11-F038-81FC-EBBA362E0B6C}"/>
                </a:ext>
              </a:extLst>
            </p:cNvPr>
            <p:cNvSpPr/>
            <p:nvPr/>
          </p:nvSpPr>
          <p:spPr>
            <a:xfrm>
              <a:off x="6645460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8DEFCCA-2BA9-B2EA-BA21-BA112A56093A}"/>
                </a:ext>
              </a:extLst>
            </p:cNvPr>
            <p:cNvSpPr/>
            <p:nvPr/>
          </p:nvSpPr>
          <p:spPr>
            <a:xfrm>
              <a:off x="692304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1CA2204-3AD1-41CD-DE92-0CA665FF8541}"/>
                </a:ext>
              </a:extLst>
            </p:cNvPr>
            <p:cNvSpPr/>
            <p:nvPr/>
          </p:nvSpPr>
          <p:spPr>
            <a:xfrm>
              <a:off x="7203544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3B68084-28BA-89C9-2651-3CE351107A53}"/>
                </a:ext>
              </a:extLst>
            </p:cNvPr>
            <p:cNvSpPr/>
            <p:nvPr/>
          </p:nvSpPr>
          <p:spPr>
            <a:xfrm>
              <a:off x="748323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77C4D8D-B478-072C-D27A-32C8A3A37A9E}"/>
                </a:ext>
              </a:extLst>
            </p:cNvPr>
            <p:cNvSpPr/>
            <p:nvPr/>
          </p:nvSpPr>
          <p:spPr>
            <a:xfrm>
              <a:off x="776162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0BD6554-3BE1-72DD-BD89-935E6152E696}"/>
                </a:ext>
              </a:extLst>
            </p:cNvPr>
            <p:cNvSpPr/>
            <p:nvPr/>
          </p:nvSpPr>
          <p:spPr>
            <a:xfrm>
              <a:off x="804141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91D651-D870-18C3-8B33-7DF10FE75170}"/>
                </a:ext>
              </a:extLst>
            </p:cNvPr>
            <p:cNvSpPr/>
            <p:nvPr/>
          </p:nvSpPr>
          <p:spPr>
            <a:xfrm>
              <a:off x="8319712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C4ACBCE-6AE5-3A65-BB3A-9531944498EF}"/>
                </a:ext>
              </a:extLst>
            </p:cNvPr>
            <p:cNvSpPr/>
            <p:nvPr/>
          </p:nvSpPr>
          <p:spPr>
            <a:xfrm>
              <a:off x="8599503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4133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4A90B5-91F0-5376-577B-FF90B3E5AA67}"/>
              </a:ext>
            </a:extLst>
          </p:cNvPr>
          <p:cNvGrpSpPr/>
          <p:nvPr/>
        </p:nvGrpSpPr>
        <p:grpSpPr>
          <a:xfrm>
            <a:off x="2436747" y="0"/>
            <a:ext cx="6858004" cy="6859645"/>
            <a:chOff x="2436747" y="0"/>
            <a:chExt cx="6858004" cy="68596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646BA4-670C-3AC8-A087-C2C1CFDBCA01}"/>
                </a:ext>
              </a:extLst>
            </p:cNvPr>
            <p:cNvSpPr/>
            <p:nvPr/>
          </p:nvSpPr>
          <p:spPr>
            <a:xfrm>
              <a:off x="2436751" y="0"/>
              <a:ext cx="6858000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8D758A5-9A6A-3177-9BEB-C69B15AF55E8}"/>
                </a:ext>
              </a:extLst>
            </p:cNvPr>
            <p:cNvSpPr/>
            <p:nvPr/>
          </p:nvSpPr>
          <p:spPr>
            <a:xfrm>
              <a:off x="2436751" y="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193BB73-EB3A-E1B6-A947-6DDA6455452D}"/>
                </a:ext>
              </a:extLst>
            </p:cNvPr>
            <p:cNvSpPr/>
            <p:nvPr/>
          </p:nvSpPr>
          <p:spPr>
            <a:xfrm>
              <a:off x="243674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5DED9F-7668-F696-9422-9D0759869C95}"/>
                </a:ext>
              </a:extLst>
            </p:cNvPr>
            <p:cNvSpPr/>
            <p:nvPr/>
          </p:nvSpPr>
          <p:spPr>
            <a:xfrm>
              <a:off x="2436751" y="28049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2B01123-048F-924E-F8C2-03DB81718486}"/>
                </a:ext>
              </a:extLst>
            </p:cNvPr>
            <p:cNvSpPr/>
            <p:nvPr/>
          </p:nvSpPr>
          <p:spPr>
            <a:xfrm>
              <a:off x="2436751" y="560994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9F2BC0D-B212-6DF4-B1F1-C06FE2D4FBA6}"/>
                </a:ext>
              </a:extLst>
            </p:cNvPr>
            <p:cNvSpPr/>
            <p:nvPr/>
          </p:nvSpPr>
          <p:spPr>
            <a:xfrm>
              <a:off x="2436747" y="841491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33642F7-9602-EDD6-B306-39D4A9B3FE38}"/>
                </a:ext>
              </a:extLst>
            </p:cNvPr>
            <p:cNvSpPr/>
            <p:nvPr/>
          </p:nvSpPr>
          <p:spPr>
            <a:xfrm>
              <a:off x="2436747" y="1121988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8183019-6C97-8F54-66DD-04A7A600D0F4}"/>
                </a:ext>
              </a:extLst>
            </p:cNvPr>
            <p:cNvSpPr/>
            <p:nvPr/>
          </p:nvSpPr>
          <p:spPr>
            <a:xfrm>
              <a:off x="2436747" y="1402485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21E1E8F-0CE1-F859-C8D1-0E226FFB8C09}"/>
                </a:ext>
              </a:extLst>
            </p:cNvPr>
            <p:cNvSpPr/>
            <p:nvPr/>
          </p:nvSpPr>
          <p:spPr>
            <a:xfrm>
              <a:off x="2436747" y="1682982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8FD801-EE87-FE64-7E8C-D2C23959DE29}"/>
                </a:ext>
              </a:extLst>
            </p:cNvPr>
            <p:cNvSpPr/>
            <p:nvPr/>
          </p:nvSpPr>
          <p:spPr>
            <a:xfrm>
              <a:off x="2436747" y="1963479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BE65DA2-D7E4-3180-1881-F70217D9FC13}"/>
                </a:ext>
              </a:extLst>
            </p:cNvPr>
            <p:cNvSpPr/>
            <p:nvPr/>
          </p:nvSpPr>
          <p:spPr>
            <a:xfrm>
              <a:off x="2436747" y="224397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7A00398-3E03-5EB3-F7BE-A0E504CCFDAD}"/>
                </a:ext>
              </a:extLst>
            </p:cNvPr>
            <p:cNvSpPr/>
            <p:nvPr/>
          </p:nvSpPr>
          <p:spPr>
            <a:xfrm>
              <a:off x="2436747" y="2524473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4077926-2ECF-6B73-10E9-E679403C52AC}"/>
                </a:ext>
              </a:extLst>
            </p:cNvPr>
            <p:cNvSpPr/>
            <p:nvPr/>
          </p:nvSpPr>
          <p:spPr>
            <a:xfrm>
              <a:off x="2436747" y="280497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1A3E1D9-7FCD-4763-4ADF-D9DD12ABBADE}"/>
                </a:ext>
              </a:extLst>
            </p:cNvPr>
            <p:cNvSpPr/>
            <p:nvPr/>
          </p:nvSpPr>
          <p:spPr>
            <a:xfrm>
              <a:off x="2436747" y="308546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D1DCF1B-75AD-0CB3-3F67-930473A873BB}"/>
                </a:ext>
              </a:extLst>
            </p:cNvPr>
            <p:cNvSpPr/>
            <p:nvPr/>
          </p:nvSpPr>
          <p:spPr>
            <a:xfrm>
              <a:off x="2436747" y="3365964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493B491-08A6-D4A1-4D1C-FE28DD07B672}"/>
                </a:ext>
              </a:extLst>
            </p:cNvPr>
            <p:cNvSpPr/>
            <p:nvPr/>
          </p:nvSpPr>
          <p:spPr>
            <a:xfrm>
              <a:off x="2436747" y="3646461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6D9725D-4B4F-545E-5122-B39F86A3362B}"/>
                </a:ext>
              </a:extLst>
            </p:cNvPr>
            <p:cNvSpPr/>
            <p:nvPr/>
          </p:nvSpPr>
          <p:spPr>
            <a:xfrm>
              <a:off x="2436747" y="3926958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3D91F15-302C-FD19-3D6D-C9227AB08E69}"/>
                </a:ext>
              </a:extLst>
            </p:cNvPr>
            <p:cNvSpPr/>
            <p:nvPr/>
          </p:nvSpPr>
          <p:spPr>
            <a:xfrm>
              <a:off x="2436747" y="4202545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1DDC2C4-500E-7823-1051-B0C47657B49A}"/>
                </a:ext>
              </a:extLst>
            </p:cNvPr>
            <p:cNvSpPr/>
            <p:nvPr/>
          </p:nvSpPr>
          <p:spPr>
            <a:xfrm>
              <a:off x="2436747" y="4483042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DCE274-690A-6031-7AA8-107DD81D589B}"/>
                </a:ext>
              </a:extLst>
            </p:cNvPr>
            <p:cNvSpPr/>
            <p:nvPr/>
          </p:nvSpPr>
          <p:spPr>
            <a:xfrm>
              <a:off x="2436747" y="4758629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4A7D103-AF2F-9A7D-5403-F80203463FC0}"/>
                </a:ext>
              </a:extLst>
            </p:cNvPr>
            <p:cNvSpPr/>
            <p:nvPr/>
          </p:nvSpPr>
          <p:spPr>
            <a:xfrm>
              <a:off x="2436747" y="503912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F700C88-B163-CE71-5C89-08850BC562A0}"/>
                </a:ext>
              </a:extLst>
            </p:cNvPr>
            <p:cNvSpPr/>
            <p:nvPr/>
          </p:nvSpPr>
          <p:spPr>
            <a:xfrm>
              <a:off x="2436747" y="531526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A1D54F1-7386-378A-E750-12C91094F7C4}"/>
                </a:ext>
              </a:extLst>
            </p:cNvPr>
            <p:cNvSpPr/>
            <p:nvPr/>
          </p:nvSpPr>
          <p:spPr>
            <a:xfrm>
              <a:off x="2436747" y="5595763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48779AE-BA77-E5C9-664E-BF5BE9D30778}"/>
                </a:ext>
              </a:extLst>
            </p:cNvPr>
            <p:cNvSpPr/>
            <p:nvPr/>
          </p:nvSpPr>
          <p:spPr>
            <a:xfrm>
              <a:off x="2436747" y="587626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1A8F10-0126-BCCA-5C3C-8AA99EB13F84}"/>
                </a:ext>
              </a:extLst>
            </p:cNvPr>
            <p:cNvSpPr/>
            <p:nvPr/>
          </p:nvSpPr>
          <p:spPr>
            <a:xfrm>
              <a:off x="2436747" y="616235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ADD62F6-854D-DFAA-0644-316AB9E694AF}"/>
                </a:ext>
              </a:extLst>
            </p:cNvPr>
            <p:cNvSpPr/>
            <p:nvPr/>
          </p:nvSpPr>
          <p:spPr>
            <a:xfrm>
              <a:off x="271668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881583-E658-92FC-6316-D3EFAEE46E50}"/>
                </a:ext>
              </a:extLst>
            </p:cNvPr>
            <p:cNvSpPr/>
            <p:nvPr/>
          </p:nvSpPr>
          <p:spPr>
            <a:xfrm>
              <a:off x="299662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8D02E0D-D1D2-DA04-FBB9-01B01BAF0B51}"/>
                </a:ext>
              </a:extLst>
            </p:cNvPr>
            <p:cNvSpPr/>
            <p:nvPr/>
          </p:nvSpPr>
          <p:spPr>
            <a:xfrm>
              <a:off x="3276006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04523AB-CA3B-4A9E-3203-E38D3BF91867}"/>
                </a:ext>
              </a:extLst>
            </p:cNvPr>
            <p:cNvSpPr/>
            <p:nvPr/>
          </p:nvSpPr>
          <p:spPr>
            <a:xfrm>
              <a:off x="355482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7A8FE96-A367-0956-47A2-169F1B509E7E}"/>
                </a:ext>
              </a:extLst>
            </p:cNvPr>
            <p:cNvSpPr/>
            <p:nvPr/>
          </p:nvSpPr>
          <p:spPr>
            <a:xfrm>
              <a:off x="383420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069CD8-FEC5-D3AA-CF9B-6C868FA32131}"/>
                </a:ext>
              </a:extLst>
            </p:cNvPr>
            <p:cNvSpPr/>
            <p:nvPr/>
          </p:nvSpPr>
          <p:spPr>
            <a:xfrm>
              <a:off x="411302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3CE7BE7-740E-2A6D-27A2-F157391BA7FF}"/>
                </a:ext>
              </a:extLst>
            </p:cNvPr>
            <p:cNvSpPr/>
            <p:nvPr/>
          </p:nvSpPr>
          <p:spPr>
            <a:xfrm>
              <a:off x="4392410" y="1645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FF68A1B-6875-9300-D2A7-2E857D4E28C3}"/>
                </a:ext>
              </a:extLst>
            </p:cNvPr>
            <p:cNvSpPr/>
            <p:nvPr/>
          </p:nvSpPr>
          <p:spPr>
            <a:xfrm>
              <a:off x="4671231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FC3F3C0-2BC3-5164-1700-0975BCCC31F3}"/>
                </a:ext>
              </a:extLst>
            </p:cNvPr>
            <p:cNvSpPr/>
            <p:nvPr/>
          </p:nvSpPr>
          <p:spPr>
            <a:xfrm>
              <a:off x="495770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8DCDD33-6958-FD81-D02D-4FD08C15D3E4}"/>
                </a:ext>
              </a:extLst>
            </p:cNvPr>
            <p:cNvSpPr/>
            <p:nvPr/>
          </p:nvSpPr>
          <p:spPr>
            <a:xfrm>
              <a:off x="524158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1EF0BDD-EB0F-3F16-B8E0-FFF832D3EBD8}"/>
                </a:ext>
              </a:extLst>
            </p:cNvPr>
            <p:cNvSpPr/>
            <p:nvPr/>
          </p:nvSpPr>
          <p:spPr>
            <a:xfrm>
              <a:off x="5522082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0465523-A05B-1BD2-951D-38CA46BFD11B}"/>
                </a:ext>
              </a:extLst>
            </p:cNvPr>
            <p:cNvSpPr/>
            <p:nvPr/>
          </p:nvSpPr>
          <p:spPr>
            <a:xfrm>
              <a:off x="580409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45046EB-3373-3ECC-7F11-BE2B069F36C3}"/>
                </a:ext>
              </a:extLst>
            </p:cNvPr>
            <p:cNvSpPr/>
            <p:nvPr/>
          </p:nvSpPr>
          <p:spPr>
            <a:xfrm>
              <a:off x="6083076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86C1B3D-3820-0D94-0A43-F6348BEA1136}"/>
                </a:ext>
              </a:extLst>
            </p:cNvPr>
            <p:cNvSpPr/>
            <p:nvPr/>
          </p:nvSpPr>
          <p:spPr>
            <a:xfrm>
              <a:off x="6363573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8DBCDF6-2E11-F038-81FC-EBBA362E0B6C}"/>
                </a:ext>
              </a:extLst>
            </p:cNvPr>
            <p:cNvSpPr/>
            <p:nvPr/>
          </p:nvSpPr>
          <p:spPr>
            <a:xfrm>
              <a:off x="6645460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8DEFCCA-2BA9-B2EA-BA21-BA112A56093A}"/>
                </a:ext>
              </a:extLst>
            </p:cNvPr>
            <p:cNvSpPr/>
            <p:nvPr/>
          </p:nvSpPr>
          <p:spPr>
            <a:xfrm>
              <a:off x="692304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1CA2204-3AD1-41CD-DE92-0CA665FF8541}"/>
                </a:ext>
              </a:extLst>
            </p:cNvPr>
            <p:cNvSpPr/>
            <p:nvPr/>
          </p:nvSpPr>
          <p:spPr>
            <a:xfrm>
              <a:off x="7203544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3B68084-28BA-89C9-2651-3CE351107A53}"/>
                </a:ext>
              </a:extLst>
            </p:cNvPr>
            <p:cNvSpPr/>
            <p:nvPr/>
          </p:nvSpPr>
          <p:spPr>
            <a:xfrm>
              <a:off x="748323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77C4D8D-B478-072C-D27A-32C8A3A37A9E}"/>
                </a:ext>
              </a:extLst>
            </p:cNvPr>
            <p:cNvSpPr/>
            <p:nvPr/>
          </p:nvSpPr>
          <p:spPr>
            <a:xfrm>
              <a:off x="776162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0BD6554-3BE1-72DD-BD89-935E6152E696}"/>
                </a:ext>
              </a:extLst>
            </p:cNvPr>
            <p:cNvSpPr/>
            <p:nvPr/>
          </p:nvSpPr>
          <p:spPr>
            <a:xfrm>
              <a:off x="804141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91D651-D870-18C3-8B33-7DF10FE75170}"/>
                </a:ext>
              </a:extLst>
            </p:cNvPr>
            <p:cNvSpPr/>
            <p:nvPr/>
          </p:nvSpPr>
          <p:spPr>
            <a:xfrm>
              <a:off x="8319712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C4ACBCE-6AE5-3A65-BB3A-9531944498EF}"/>
                </a:ext>
              </a:extLst>
            </p:cNvPr>
            <p:cNvSpPr/>
            <p:nvPr/>
          </p:nvSpPr>
          <p:spPr>
            <a:xfrm>
              <a:off x="8599503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0651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CF2C327-20A5-62D6-36E0-D56EFEEB7CEA}"/>
              </a:ext>
            </a:extLst>
          </p:cNvPr>
          <p:cNvGrpSpPr/>
          <p:nvPr/>
        </p:nvGrpSpPr>
        <p:grpSpPr>
          <a:xfrm>
            <a:off x="2436747" y="0"/>
            <a:ext cx="6858004" cy="6859645"/>
            <a:chOff x="2436747" y="0"/>
            <a:chExt cx="6858004" cy="68596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646BA4-670C-3AC8-A087-C2C1CFDBCA01}"/>
                </a:ext>
              </a:extLst>
            </p:cNvPr>
            <p:cNvSpPr/>
            <p:nvPr/>
          </p:nvSpPr>
          <p:spPr>
            <a:xfrm>
              <a:off x="2436751" y="0"/>
              <a:ext cx="6858000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8D758A5-9A6A-3177-9BEB-C69B15AF55E8}"/>
                </a:ext>
              </a:extLst>
            </p:cNvPr>
            <p:cNvSpPr/>
            <p:nvPr/>
          </p:nvSpPr>
          <p:spPr>
            <a:xfrm>
              <a:off x="2436751" y="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193BB73-EB3A-E1B6-A947-6DDA6455452D}"/>
                </a:ext>
              </a:extLst>
            </p:cNvPr>
            <p:cNvSpPr/>
            <p:nvPr/>
          </p:nvSpPr>
          <p:spPr>
            <a:xfrm>
              <a:off x="243674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5DED9F-7668-F696-9422-9D0759869C95}"/>
                </a:ext>
              </a:extLst>
            </p:cNvPr>
            <p:cNvSpPr/>
            <p:nvPr/>
          </p:nvSpPr>
          <p:spPr>
            <a:xfrm>
              <a:off x="2436751" y="28049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2B01123-048F-924E-F8C2-03DB81718486}"/>
                </a:ext>
              </a:extLst>
            </p:cNvPr>
            <p:cNvSpPr/>
            <p:nvPr/>
          </p:nvSpPr>
          <p:spPr>
            <a:xfrm>
              <a:off x="2436751" y="560994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9F2BC0D-B212-6DF4-B1F1-C06FE2D4FBA6}"/>
                </a:ext>
              </a:extLst>
            </p:cNvPr>
            <p:cNvSpPr/>
            <p:nvPr/>
          </p:nvSpPr>
          <p:spPr>
            <a:xfrm>
              <a:off x="2436747" y="841491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33642F7-9602-EDD6-B306-39D4A9B3FE38}"/>
                </a:ext>
              </a:extLst>
            </p:cNvPr>
            <p:cNvSpPr/>
            <p:nvPr/>
          </p:nvSpPr>
          <p:spPr>
            <a:xfrm>
              <a:off x="2436747" y="1121988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8183019-6C97-8F54-66DD-04A7A600D0F4}"/>
                </a:ext>
              </a:extLst>
            </p:cNvPr>
            <p:cNvSpPr/>
            <p:nvPr/>
          </p:nvSpPr>
          <p:spPr>
            <a:xfrm>
              <a:off x="2436747" y="1402485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21E1E8F-0CE1-F859-C8D1-0E226FFB8C09}"/>
                </a:ext>
              </a:extLst>
            </p:cNvPr>
            <p:cNvSpPr/>
            <p:nvPr/>
          </p:nvSpPr>
          <p:spPr>
            <a:xfrm>
              <a:off x="2436747" y="1682982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8FD801-EE87-FE64-7E8C-D2C23959DE29}"/>
                </a:ext>
              </a:extLst>
            </p:cNvPr>
            <p:cNvSpPr/>
            <p:nvPr/>
          </p:nvSpPr>
          <p:spPr>
            <a:xfrm>
              <a:off x="2436747" y="1963479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BE65DA2-D7E4-3180-1881-F70217D9FC13}"/>
                </a:ext>
              </a:extLst>
            </p:cNvPr>
            <p:cNvSpPr/>
            <p:nvPr/>
          </p:nvSpPr>
          <p:spPr>
            <a:xfrm>
              <a:off x="2436747" y="224397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7A00398-3E03-5EB3-F7BE-A0E504CCFDAD}"/>
                </a:ext>
              </a:extLst>
            </p:cNvPr>
            <p:cNvSpPr/>
            <p:nvPr/>
          </p:nvSpPr>
          <p:spPr>
            <a:xfrm>
              <a:off x="2436747" y="2524473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4077926-2ECF-6B73-10E9-E679403C52AC}"/>
                </a:ext>
              </a:extLst>
            </p:cNvPr>
            <p:cNvSpPr/>
            <p:nvPr/>
          </p:nvSpPr>
          <p:spPr>
            <a:xfrm>
              <a:off x="2436747" y="280497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1A3E1D9-7FCD-4763-4ADF-D9DD12ABBADE}"/>
                </a:ext>
              </a:extLst>
            </p:cNvPr>
            <p:cNvSpPr/>
            <p:nvPr/>
          </p:nvSpPr>
          <p:spPr>
            <a:xfrm>
              <a:off x="2436747" y="308546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D1DCF1B-75AD-0CB3-3F67-930473A873BB}"/>
                </a:ext>
              </a:extLst>
            </p:cNvPr>
            <p:cNvSpPr/>
            <p:nvPr/>
          </p:nvSpPr>
          <p:spPr>
            <a:xfrm>
              <a:off x="2436747" y="3365964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493B491-08A6-D4A1-4D1C-FE28DD07B672}"/>
                </a:ext>
              </a:extLst>
            </p:cNvPr>
            <p:cNvSpPr/>
            <p:nvPr/>
          </p:nvSpPr>
          <p:spPr>
            <a:xfrm>
              <a:off x="2436747" y="3646461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6D9725D-4B4F-545E-5122-B39F86A3362B}"/>
                </a:ext>
              </a:extLst>
            </p:cNvPr>
            <p:cNvSpPr/>
            <p:nvPr/>
          </p:nvSpPr>
          <p:spPr>
            <a:xfrm>
              <a:off x="2436747" y="3926958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3D91F15-302C-FD19-3D6D-C9227AB08E69}"/>
                </a:ext>
              </a:extLst>
            </p:cNvPr>
            <p:cNvSpPr/>
            <p:nvPr/>
          </p:nvSpPr>
          <p:spPr>
            <a:xfrm>
              <a:off x="2436747" y="4202545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1DDC2C4-500E-7823-1051-B0C47657B49A}"/>
                </a:ext>
              </a:extLst>
            </p:cNvPr>
            <p:cNvSpPr/>
            <p:nvPr/>
          </p:nvSpPr>
          <p:spPr>
            <a:xfrm>
              <a:off x="2436747" y="4483042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DCE274-690A-6031-7AA8-107DD81D589B}"/>
                </a:ext>
              </a:extLst>
            </p:cNvPr>
            <p:cNvSpPr/>
            <p:nvPr/>
          </p:nvSpPr>
          <p:spPr>
            <a:xfrm>
              <a:off x="2436747" y="4758629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4A7D103-AF2F-9A7D-5403-F80203463FC0}"/>
                </a:ext>
              </a:extLst>
            </p:cNvPr>
            <p:cNvSpPr/>
            <p:nvPr/>
          </p:nvSpPr>
          <p:spPr>
            <a:xfrm>
              <a:off x="2436747" y="503912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F700C88-B163-CE71-5C89-08850BC562A0}"/>
                </a:ext>
              </a:extLst>
            </p:cNvPr>
            <p:cNvSpPr/>
            <p:nvPr/>
          </p:nvSpPr>
          <p:spPr>
            <a:xfrm>
              <a:off x="2436747" y="531526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A1D54F1-7386-378A-E750-12C91094F7C4}"/>
                </a:ext>
              </a:extLst>
            </p:cNvPr>
            <p:cNvSpPr/>
            <p:nvPr/>
          </p:nvSpPr>
          <p:spPr>
            <a:xfrm>
              <a:off x="2436747" y="5595763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48779AE-BA77-E5C9-664E-BF5BE9D30778}"/>
                </a:ext>
              </a:extLst>
            </p:cNvPr>
            <p:cNvSpPr/>
            <p:nvPr/>
          </p:nvSpPr>
          <p:spPr>
            <a:xfrm>
              <a:off x="2436747" y="587626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1A8F10-0126-BCCA-5C3C-8AA99EB13F84}"/>
                </a:ext>
              </a:extLst>
            </p:cNvPr>
            <p:cNvSpPr/>
            <p:nvPr/>
          </p:nvSpPr>
          <p:spPr>
            <a:xfrm>
              <a:off x="2436747" y="616235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ADD62F6-854D-DFAA-0644-316AB9E694AF}"/>
                </a:ext>
              </a:extLst>
            </p:cNvPr>
            <p:cNvSpPr/>
            <p:nvPr/>
          </p:nvSpPr>
          <p:spPr>
            <a:xfrm>
              <a:off x="271668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881583-E658-92FC-6316-D3EFAEE46E50}"/>
                </a:ext>
              </a:extLst>
            </p:cNvPr>
            <p:cNvSpPr/>
            <p:nvPr/>
          </p:nvSpPr>
          <p:spPr>
            <a:xfrm>
              <a:off x="299662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8D02E0D-D1D2-DA04-FBB9-01B01BAF0B51}"/>
                </a:ext>
              </a:extLst>
            </p:cNvPr>
            <p:cNvSpPr/>
            <p:nvPr/>
          </p:nvSpPr>
          <p:spPr>
            <a:xfrm>
              <a:off x="3276006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04523AB-CA3B-4A9E-3203-E38D3BF91867}"/>
                </a:ext>
              </a:extLst>
            </p:cNvPr>
            <p:cNvSpPr/>
            <p:nvPr/>
          </p:nvSpPr>
          <p:spPr>
            <a:xfrm>
              <a:off x="355482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7A8FE96-A367-0956-47A2-169F1B509E7E}"/>
                </a:ext>
              </a:extLst>
            </p:cNvPr>
            <p:cNvSpPr/>
            <p:nvPr/>
          </p:nvSpPr>
          <p:spPr>
            <a:xfrm>
              <a:off x="383420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069CD8-FEC5-D3AA-CF9B-6C868FA32131}"/>
                </a:ext>
              </a:extLst>
            </p:cNvPr>
            <p:cNvSpPr/>
            <p:nvPr/>
          </p:nvSpPr>
          <p:spPr>
            <a:xfrm>
              <a:off x="411302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3CE7BE7-740E-2A6D-27A2-F157391BA7FF}"/>
                </a:ext>
              </a:extLst>
            </p:cNvPr>
            <p:cNvSpPr/>
            <p:nvPr/>
          </p:nvSpPr>
          <p:spPr>
            <a:xfrm>
              <a:off x="4392410" y="1645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FF68A1B-6875-9300-D2A7-2E857D4E28C3}"/>
                </a:ext>
              </a:extLst>
            </p:cNvPr>
            <p:cNvSpPr/>
            <p:nvPr/>
          </p:nvSpPr>
          <p:spPr>
            <a:xfrm>
              <a:off x="4671231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FC3F3C0-2BC3-5164-1700-0975BCCC31F3}"/>
                </a:ext>
              </a:extLst>
            </p:cNvPr>
            <p:cNvSpPr/>
            <p:nvPr/>
          </p:nvSpPr>
          <p:spPr>
            <a:xfrm>
              <a:off x="495770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8DCDD33-6958-FD81-D02D-4FD08C15D3E4}"/>
                </a:ext>
              </a:extLst>
            </p:cNvPr>
            <p:cNvSpPr/>
            <p:nvPr/>
          </p:nvSpPr>
          <p:spPr>
            <a:xfrm>
              <a:off x="524158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1EF0BDD-EB0F-3F16-B8E0-FFF832D3EBD8}"/>
                </a:ext>
              </a:extLst>
            </p:cNvPr>
            <p:cNvSpPr/>
            <p:nvPr/>
          </p:nvSpPr>
          <p:spPr>
            <a:xfrm>
              <a:off x="5522082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0465523-A05B-1BD2-951D-38CA46BFD11B}"/>
                </a:ext>
              </a:extLst>
            </p:cNvPr>
            <p:cNvSpPr/>
            <p:nvPr/>
          </p:nvSpPr>
          <p:spPr>
            <a:xfrm>
              <a:off x="580409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45046EB-3373-3ECC-7F11-BE2B069F36C3}"/>
                </a:ext>
              </a:extLst>
            </p:cNvPr>
            <p:cNvSpPr/>
            <p:nvPr/>
          </p:nvSpPr>
          <p:spPr>
            <a:xfrm>
              <a:off x="6083076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86C1B3D-3820-0D94-0A43-F6348BEA1136}"/>
                </a:ext>
              </a:extLst>
            </p:cNvPr>
            <p:cNvSpPr/>
            <p:nvPr/>
          </p:nvSpPr>
          <p:spPr>
            <a:xfrm>
              <a:off x="6363573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8DBCDF6-2E11-F038-81FC-EBBA362E0B6C}"/>
                </a:ext>
              </a:extLst>
            </p:cNvPr>
            <p:cNvSpPr/>
            <p:nvPr/>
          </p:nvSpPr>
          <p:spPr>
            <a:xfrm>
              <a:off x="6645460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8DEFCCA-2BA9-B2EA-BA21-BA112A56093A}"/>
                </a:ext>
              </a:extLst>
            </p:cNvPr>
            <p:cNvSpPr/>
            <p:nvPr/>
          </p:nvSpPr>
          <p:spPr>
            <a:xfrm>
              <a:off x="692304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1CA2204-3AD1-41CD-DE92-0CA665FF8541}"/>
                </a:ext>
              </a:extLst>
            </p:cNvPr>
            <p:cNvSpPr/>
            <p:nvPr/>
          </p:nvSpPr>
          <p:spPr>
            <a:xfrm>
              <a:off x="7203544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3B68084-28BA-89C9-2651-3CE351107A53}"/>
                </a:ext>
              </a:extLst>
            </p:cNvPr>
            <p:cNvSpPr/>
            <p:nvPr/>
          </p:nvSpPr>
          <p:spPr>
            <a:xfrm>
              <a:off x="748323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77C4D8D-B478-072C-D27A-32C8A3A37A9E}"/>
                </a:ext>
              </a:extLst>
            </p:cNvPr>
            <p:cNvSpPr/>
            <p:nvPr/>
          </p:nvSpPr>
          <p:spPr>
            <a:xfrm>
              <a:off x="776162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0BD6554-3BE1-72DD-BD89-935E6152E696}"/>
                </a:ext>
              </a:extLst>
            </p:cNvPr>
            <p:cNvSpPr/>
            <p:nvPr/>
          </p:nvSpPr>
          <p:spPr>
            <a:xfrm>
              <a:off x="804141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91D651-D870-18C3-8B33-7DF10FE75170}"/>
                </a:ext>
              </a:extLst>
            </p:cNvPr>
            <p:cNvSpPr/>
            <p:nvPr/>
          </p:nvSpPr>
          <p:spPr>
            <a:xfrm>
              <a:off x="8319712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C4ACBCE-6AE5-3A65-BB3A-9531944498EF}"/>
                </a:ext>
              </a:extLst>
            </p:cNvPr>
            <p:cNvSpPr/>
            <p:nvPr/>
          </p:nvSpPr>
          <p:spPr>
            <a:xfrm>
              <a:off x="8599503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2741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B36E0-7597-9046-0D2E-E7254066CB2D}"/>
              </a:ext>
            </a:extLst>
          </p:cNvPr>
          <p:cNvGrpSpPr/>
          <p:nvPr/>
        </p:nvGrpSpPr>
        <p:grpSpPr>
          <a:xfrm>
            <a:off x="2436747" y="0"/>
            <a:ext cx="6858004" cy="6859645"/>
            <a:chOff x="2436747" y="0"/>
            <a:chExt cx="6858004" cy="68596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646BA4-670C-3AC8-A087-C2C1CFDBCA01}"/>
                </a:ext>
              </a:extLst>
            </p:cNvPr>
            <p:cNvSpPr/>
            <p:nvPr/>
          </p:nvSpPr>
          <p:spPr>
            <a:xfrm>
              <a:off x="2436751" y="0"/>
              <a:ext cx="6858000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8D758A5-9A6A-3177-9BEB-C69B15AF55E8}"/>
                </a:ext>
              </a:extLst>
            </p:cNvPr>
            <p:cNvSpPr/>
            <p:nvPr/>
          </p:nvSpPr>
          <p:spPr>
            <a:xfrm>
              <a:off x="2436751" y="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193BB73-EB3A-E1B6-A947-6DDA6455452D}"/>
                </a:ext>
              </a:extLst>
            </p:cNvPr>
            <p:cNvSpPr/>
            <p:nvPr/>
          </p:nvSpPr>
          <p:spPr>
            <a:xfrm>
              <a:off x="243674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5DED9F-7668-F696-9422-9D0759869C95}"/>
                </a:ext>
              </a:extLst>
            </p:cNvPr>
            <p:cNvSpPr/>
            <p:nvPr/>
          </p:nvSpPr>
          <p:spPr>
            <a:xfrm>
              <a:off x="2436751" y="28049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2B01123-048F-924E-F8C2-03DB81718486}"/>
                </a:ext>
              </a:extLst>
            </p:cNvPr>
            <p:cNvSpPr/>
            <p:nvPr/>
          </p:nvSpPr>
          <p:spPr>
            <a:xfrm>
              <a:off x="2436751" y="560994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9F2BC0D-B212-6DF4-B1F1-C06FE2D4FBA6}"/>
                </a:ext>
              </a:extLst>
            </p:cNvPr>
            <p:cNvSpPr/>
            <p:nvPr/>
          </p:nvSpPr>
          <p:spPr>
            <a:xfrm>
              <a:off x="2436747" y="841491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33642F7-9602-EDD6-B306-39D4A9B3FE38}"/>
                </a:ext>
              </a:extLst>
            </p:cNvPr>
            <p:cNvSpPr/>
            <p:nvPr/>
          </p:nvSpPr>
          <p:spPr>
            <a:xfrm>
              <a:off x="2436747" y="1121988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8183019-6C97-8F54-66DD-04A7A600D0F4}"/>
                </a:ext>
              </a:extLst>
            </p:cNvPr>
            <p:cNvSpPr/>
            <p:nvPr/>
          </p:nvSpPr>
          <p:spPr>
            <a:xfrm>
              <a:off x="2436747" y="1402485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21E1E8F-0CE1-F859-C8D1-0E226FFB8C09}"/>
                </a:ext>
              </a:extLst>
            </p:cNvPr>
            <p:cNvSpPr/>
            <p:nvPr/>
          </p:nvSpPr>
          <p:spPr>
            <a:xfrm>
              <a:off x="2436747" y="1682982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8FD801-EE87-FE64-7E8C-D2C23959DE29}"/>
                </a:ext>
              </a:extLst>
            </p:cNvPr>
            <p:cNvSpPr/>
            <p:nvPr/>
          </p:nvSpPr>
          <p:spPr>
            <a:xfrm>
              <a:off x="2436747" y="1963479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BE65DA2-D7E4-3180-1881-F70217D9FC13}"/>
                </a:ext>
              </a:extLst>
            </p:cNvPr>
            <p:cNvSpPr/>
            <p:nvPr/>
          </p:nvSpPr>
          <p:spPr>
            <a:xfrm>
              <a:off x="2436747" y="224397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7A00398-3E03-5EB3-F7BE-A0E504CCFDAD}"/>
                </a:ext>
              </a:extLst>
            </p:cNvPr>
            <p:cNvSpPr/>
            <p:nvPr/>
          </p:nvSpPr>
          <p:spPr>
            <a:xfrm>
              <a:off x="2436747" y="2524473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4077926-2ECF-6B73-10E9-E679403C52AC}"/>
                </a:ext>
              </a:extLst>
            </p:cNvPr>
            <p:cNvSpPr/>
            <p:nvPr/>
          </p:nvSpPr>
          <p:spPr>
            <a:xfrm>
              <a:off x="2436747" y="280497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1A3E1D9-7FCD-4763-4ADF-D9DD12ABBADE}"/>
                </a:ext>
              </a:extLst>
            </p:cNvPr>
            <p:cNvSpPr/>
            <p:nvPr/>
          </p:nvSpPr>
          <p:spPr>
            <a:xfrm>
              <a:off x="2436747" y="308546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D1DCF1B-75AD-0CB3-3F67-930473A873BB}"/>
                </a:ext>
              </a:extLst>
            </p:cNvPr>
            <p:cNvSpPr/>
            <p:nvPr/>
          </p:nvSpPr>
          <p:spPr>
            <a:xfrm>
              <a:off x="2436747" y="3365964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493B491-08A6-D4A1-4D1C-FE28DD07B672}"/>
                </a:ext>
              </a:extLst>
            </p:cNvPr>
            <p:cNvSpPr/>
            <p:nvPr/>
          </p:nvSpPr>
          <p:spPr>
            <a:xfrm>
              <a:off x="2436747" y="3646461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6D9725D-4B4F-545E-5122-B39F86A3362B}"/>
                </a:ext>
              </a:extLst>
            </p:cNvPr>
            <p:cNvSpPr/>
            <p:nvPr/>
          </p:nvSpPr>
          <p:spPr>
            <a:xfrm>
              <a:off x="2436747" y="3926958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3D91F15-302C-FD19-3D6D-C9227AB08E69}"/>
                </a:ext>
              </a:extLst>
            </p:cNvPr>
            <p:cNvSpPr/>
            <p:nvPr/>
          </p:nvSpPr>
          <p:spPr>
            <a:xfrm>
              <a:off x="2436747" y="4202545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1DDC2C4-500E-7823-1051-B0C47657B49A}"/>
                </a:ext>
              </a:extLst>
            </p:cNvPr>
            <p:cNvSpPr/>
            <p:nvPr/>
          </p:nvSpPr>
          <p:spPr>
            <a:xfrm>
              <a:off x="2436747" y="4483042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DCE274-690A-6031-7AA8-107DD81D589B}"/>
                </a:ext>
              </a:extLst>
            </p:cNvPr>
            <p:cNvSpPr/>
            <p:nvPr/>
          </p:nvSpPr>
          <p:spPr>
            <a:xfrm>
              <a:off x="2436747" y="4758629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4A7D103-AF2F-9A7D-5403-F80203463FC0}"/>
                </a:ext>
              </a:extLst>
            </p:cNvPr>
            <p:cNvSpPr/>
            <p:nvPr/>
          </p:nvSpPr>
          <p:spPr>
            <a:xfrm>
              <a:off x="2436747" y="503912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F700C88-B163-CE71-5C89-08850BC562A0}"/>
                </a:ext>
              </a:extLst>
            </p:cNvPr>
            <p:cNvSpPr/>
            <p:nvPr/>
          </p:nvSpPr>
          <p:spPr>
            <a:xfrm>
              <a:off x="2436747" y="531526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A1D54F1-7386-378A-E750-12C91094F7C4}"/>
                </a:ext>
              </a:extLst>
            </p:cNvPr>
            <p:cNvSpPr/>
            <p:nvPr/>
          </p:nvSpPr>
          <p:spPr>
            <a:xfrm>
              <a:off x="2436747" y="5595763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48779AE-BA77-E5C9-664E-BF5BE9D30778}"/>
                </a:ext>
              </a:extLst>
            </p:cNvPr>
            <p:cNvSpPr/>
            <p:nvPr/>
          </p:nvSpPr>
          <p:spPr>
            <a:xfrm>
              <a:off x="2436747" y="587626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1A8F10-0126-BCCA-5C3C-8AA99EB13F84}"/>
                </a:ext>
              </a:extLst>
            </p:cNvPr>
            <p:cNvSpPr/>
            <p:nvPr/>
          </p:nvSpPr>
          <p:spPr>
            <a:xfrm>
              <a:off x="2436747" y="616235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ADD62F6-854D-DFAA-0644-316AB9E694AF}"/>
                </a:ext>
              </a:extLst>
            </p:cNvPr>
            <p:cNvSpPr/>
            <p:nvPr/>
          </p:nvSpPr>
          <p:spPr>
            <a:xfrm>
              <a:off x="271668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881583-E658-92FC-6316-D3EFAEE46E50}"/>
                </a:ext>
              </a:extLst>
            </p:cNvPr>
            <p:cNvSpPr/>
            <p:nvPr/>
          </p:nvSpPr>
          <p:spPr>
            <a:xfrm>
              <a:off x="299662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8D02E0D-D1D2-DA04-FBB9-01B01BAF0B51}"/>
                </a:ext>
              </a:extLst>
            </p:cNvPr>
            <p:cNvSpPr/>
            <p:nvPr/>
          </p:nvSpPr>
          <p:spPr>
            <a:xfrm>
              <a:off x="3276006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04523AB-CA3B-4A9E-3203-E38D3BF91867}"/>
                </a:ext>
              </a:extLst>
            </p:cNvPr>
            <p:cNvSpPr/>
            <p:nvPr/>
          </p:nvSpPr>
          <p:spPr>
            <a:xfrm>
              <a:off x="355482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7A8FE96-A367-0956-47A2-169F1B509E7E}"/>
                </a:ext>
              </a:extLst>
            </p:cNvPr>
            <p:cNvSpPr/>
            <p:nvPr/>
          </p:nvSpPr>
          <p:spPr>
            <a:xfrm>
              <a:off x="383420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069CD8-FEC5-D3AA-CF9B-6C868FA32131}"/>
                </a:ext>
              </a:extLst>
            </p:cNvPr>
            <p:cNvSpPr/>
            <p:nvPr/>
          </p:nvSpPr>
          <p:spPr>
            <a:xfrm>
              <a:off x="411302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3CE7BE7-740E-2A6D-27A2-F157391BA7FF}"/>
                </a:ext>
              </a:extLst>
            </p:cNvPr>
            <p:cNvSpPr/>
            <p:nvPr/>
          </p:nvSpPr>
          <p:spPr>
            <a:xfrm>
              <a:off x="4392410" y="1645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FF68A1B-6875-9300-D2A7-2E857D4E28C3}"/>
                </a:ext>
              </a:extLst>
            </p:cNvPr>
            <p:cNvSpPr/>
            <p:nvPr/>
          </p:nvSpPr>
          <p:spPr>
            <a:xfrm>
              <a:off x="4671231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FC3F3C0-2BC3-5164-1700-0975BCCC31F3}"/>
                </a:ext>
              </a:extLst>
            </p:cNvPr>
            <p:cNvSpPr/>
            <p:nvPr/>
          </p:nvSpPr>
          <p:spPr>
            <a:xfrm>
              <a:off x="495770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8DCDD33-6958-FD81-D02D-4FD08C15D3E4}"/>
                </a:ext>
              </a:extLst>
            </p:cNvPr>
            <p:cNvSpPr/>
            <p:nvPr/>
          </p:nvSpPr>
          <p:spPr>
            <a:xfrm>
              <a:off x="524158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1EF0BDD-EB0F-3F16-B8E0-FFF832D3EBD8}"/>
                </a:ext>
              </a:extLst>
            </p:cNvPr>
            <p:cNvSpPr/>
            <p:nvPr/>
          </p:nvSpPr>
          <p:spPr>
            <a:xfrm>
              <a:off x="5522082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0465523-A05B-1BD2-951D-38CA46BFD11B}"/>
                </a:ext>
              </a:extLst>
            </p:cNvPr>
            <p:cNvSpPr/>
            <p:nvPr/>
          </p:nvSpPr>
          <p:spPr>
            <a:xfrm>
              <a:off x="580409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45046EB-3373-3ECC-7F11-BE2B069F36C3}"/>
                </a:ext>
              </a:extLst>
            </p:cNvPr>
            <p:cNvSpPr/>
            <p:nvPr/>
          </p:nvSpPr>
          <p:spPr>
            <a:xfrm>
              <a:off x="6083076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86C1B3D-3820-0D94-0A43-F6348BEA1136}"/>
                </a:ext>
              </a:extLst>
            </p:cNvPr>
            <p:cNvSpPr/>
            <p:nvPr/>
          </p:nvSpPr>
          <p:spPr>
            <a:xfrm>
              <a:off x="6363573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8DBCDF6-2E11-F038-81FC-EBBA362E0B6C}"/>
                </a:ext>
              </a:extLst>
            </p:cNvPr>
            <p:cNvSpPr/>
            <p:nvPr/>
          </p:nvSpPr>
          <p:spPr>
            <a:xfrm>
              <a:off x="6645460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8DEFCCA-2BA9-B2EA-BA21-BA112A56093A}"/>
                </a:ext>
              </a:extLst>
            </p:cNvPr>
            <p:cNvSpPr/>
            <p:nvPr/>
          </p:nvSpPr>
          <p:spPr>
            <a:xfrm>
              <a:off x="692304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1CA2204-3AD1-41CD-DE92-0CA665FF8541}"/>
                </a:ext>
              </a:extLst>
            </p:cNvPr>
            <p:cNvSpPr/>
            <p:nvPr/>
          </p:nvSpPr>
          <p:spPr>
            <a:xfrm>
              <a:off x="7203544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3B68084-28BA-89C9-2651-3CE351107A53}"/>
                </a:ext>
              </a:extLst>
            </p:cNvPr>
            <p:cNvSpPr/>
            <p:nvPr/>
          </p:nvSpPr>
          <p:spPr>
            <a:xfrm>
              <a:off x="748323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77C4D8D-B478-072C-D27A-32C8A3A37A9E}"/>
                </a:ext>
              </a:extLst>
            </p:cNvPr>
            <p:cNvSpPr/>
            <p:nvPr/>
          </p:nvSpPr>
          <p:spPr>
            <a:xfrm>
              <a:off x="776162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0BD6554-3BE1-72DD-BD89-935E6152E696}"/>
                </a:ext>
              </a:extLst>
            </p:cNvPr>
            <p:cNvSpPr/>
            <p:nvPr/>
          </p:nvSpPr>
          <p:spPr>
            <a:xfrm>
              <a:off x="804141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91D651-D870-18C3-8B33-7DF10FE75170}"/>
                </a:ext>
              </a:extLst>
            </p:cNvPr>
            <p:cNvSpPr/>
            <p:nvPr/>
          </p:nvSpPr>
          <p:spPr>
            <a:xfrm>
              <a:off x="8319712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C4ACBCE-6AE5-3A65-BB3A-9531944498EF}"/>
                </a:ext>
              </a:extLst>
            </p:cNvPr>
            <p:cNvSpPr/>
            <p:nvPr/>
          </p:nvSpPr>
          <p:spPr>
            <a:xfrm>
              <a:off x="8599503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5733"/>
              </a:schemeClr>
            </a:solidFill>
            <a:ln w="19050" cmpd="tri">
              <a:solidFill>
                <a:schemeClr val="bg1"/>
              </a:solidFill>
              <a:prstDash val="sys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885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D40BB9-DEAD-3E7E-7258-E52DD56253F7}"/>
              </a:ext>
            </a:extLst>
          </p:cNvPr>
          <p:cNvGrpSpPr/>
          <p:nvPr/>
        </p:nvGrpSpPr>
        <p:grpSpPr>
          <a:xfrm>
            <a:off x="2436747" y="0"/>
            <a:ext cx="6858004" cy="6859645"/>
            <a:chOff x="2436747" y="0"/>
            <a:chExt cx="6858004" cy="68596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646BA4-670C-3AC8-A087-C2C1CFDBCA01}"/>
                </a:ext>
              </a:extLst>
            </p:cNvPr>
            <p:cNvSpPr/>
            <p:nvPr/>
          </p:nvSpPr>
          <p:spPr>
            <a:xfrm>
              <a:off x="2436751" y="0"/>
              <a:ext cx="6858000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8D758A5-9A6A-3177-9BEB-C69B15AF55E8}"/>
                </a:ext>
              </a:extLst>
            </p:cNvPr>
            <p:cNvSpPr/>
            <p:nvPr/>
          </p:nvSpPr>
          <p:spPr>
            <a:xfrm>
              <a:off x="2436751" y="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193BB73-EB3A-E1B6-A947-6DDA6455452D}"/>
                </a:ext>
              </a:extLst>
            </p:cNvPr>
            <p:cNvSpPr/>
            <p:nvPr/>
          </p:nvSpPr>
          <p:spPr>
            <a:xfrm>
              <a:off x="243674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5DED9F-7668-F696-9422-9D0759869C95}"/>
                </a:ext>
              </a:extLst>
            </p:cNvPr>
            <p:cNvSpPr/>
            <p:nvPr/>
          </p:nvSpPr>
          <p:spPr>
            <a:xfrm>
              <a:off x="2436751" y="28049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2B01123-048F-924E-F8C2-03DB81718486}"/>
                </a:ext>
              </a:extLst>
            </p:cNvPr>
            <p:cNvSpPr/>
            <p:nvPr/>
          </p:nvSpPr>
          <p:spPr>
            <a:xfrm>
              <a:off x="2436751" y="560994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9F2BC0D-B212-6DF4-B1F1-C06FE2D4FBA6}"/>
                </a:ext>
              </a:extLst>
            </p:cNvPr>
            <p:cNvSpPr/>
            <p:nvPr/>
          </p:nvSpPr>
          <p:spPr>
            <a:xfrm>
              <a:off x="2436747" y="841491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33642F7-9602-EDD6-B306-39D4A9B3FE38}"/>
                </a:ext>
              </a:extLst>
            </p:cNvPr>
            <p:cNvSpPr/>
            <p:nvPr/>
          </p:nvSpPr>
          <p:spPr>
            <a:xfrm>
              <a:off x="2436747" y="1121988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8183019-6C97-8F54-66DD-04A7A600D0F4}"/>
                </a:ext>
              </a:extLst>
            </p:cNvPr>
            <p:cNvSpPr/>
            <p:nvPr/>
          </p:nvSpPr>
          <p:spPr>
            <a:xfrm>
              <a:off x="2436747" y="1402485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21E1E8F-0CE1-F859-C8D1-0E226FFB8C09}"/>
                </a:ext>
              </a:extLst>
            </p:cNvPr>
            <p:cNvSpPr/>
            <p:nvPr/>
          </p:nvSpPr>
          <p:spPr>
            <a:xfrm>
              <a:off x="2436747" y="1682982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8FD801-EE87-FE64-7E8C-D2C23959DE29}"/>
                </a:ext>
              </a:extLst>
            </p:cNvPr>
            <p:cNvSpPr/>
            <p:nvPr/>
          </p:nvSpPr>
          <p:spPr>
            <a:xfrm>
              <a:off x="2436747" y="1963479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BE65DA2-D7E4-3180-1881-F70217D9FC13}"/>
                </a:ext>
              </a:extLst>
            </p:cNvPr>
            <p:cNvSpPr/>
            <p:nvPr/>
          </p:nvSpPr>
          <p:spPr>
            <a:xfrm>
              <a:off x="2436747" y="224397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7A00398-3E03-5EB3-F7BE-A0E504CCFDAD}"/>
                </a:ext>
              </a:extLst>
            </p:cNvPr>
            <p:cNvSpPr/>
            <p:nvPr/>
          </p:nvSpPr>
          <p:spPr>
            <a:xfrm>
              <a:off x="2436747" y="2524473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4077926-2ECF-6B73-10E9-E679403C52AC}"/>
                </a:ext>
              </a:extLst>
            </p:cNvPr>
            <p:cNvSpPr/>
            <p:nvPr/>
          </p:nvSpPr>
          <p:spPr>
            <a:xfrm>
              <a:off x="2436747" y="280497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1A3E1D9-7FCD-4763-4ADF-D9DD12ABBADE}"/>
                </a:ext>
              </a:extLst>
            </p:cNvPr>
            <p:cNvSpPr/>
            <p:nvPr/>
          </p:nvSpPr>
          <p:spPr>
            <a:xfrm>
              <a:off x="2436747" y="308546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D1DCF1B-75AD-0CB3-3F67-930473A873BB}"/>
                </a:ext>
              </a:extLst>
            </p:cNvPr>
            <p:cNvSpPr/>
            <p:nvPr/>
          </p:nvSpPr>
          <p:spPr>
            <a:xfrm>
              <a:off x="2436747" y="3365964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493B491-08A6-D4A1-4D1C-FE28DD07B672}"/>
                </a:ext>
              </a:extLst>
            </p:cNvPr>
            <p:cNvSpPr/>
            <p:nvPr/>
          </p:nvSpPr>
          <p:spPr>
            <a:xfrm>
              <a:off x="2436747" y="3646461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6D9725D-4B4F-545E-5122-B39F86A3362B}"/>
                </a:ext>
              </a:extLst>
            </p:cNvPr>
            <p:cNvSpPr/>
            <p:nvPr/>
          </p:nvSpPr>
          <p:spPr>
            <a:xfrm>
              <a:off x="2436747" y="3926958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3D91F15-302C-FD19-3D6D-C9227AB08E69}"/>
                </a:ext>
              </a:extLst>
            </p:cNvPr>
            <p:cNvSpPr/>
            <p:nvPr/>
          </p:nvSpPr>
          <p:spPr>
            <a:xfrm>
              <a:off x="2436747" y="4202545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1DDC2C4-500E-7823-1051-B0C47657B49A}"/>
                </a:ext>
              </a:extLst>
            </p:cNvPr>
            <p:cNvSpPr/>
            <p:nvPr/>
          </p:nvSpPr>
          <p:spPr>
            <a:xfrm>
              <a:off x="2436747" y="4483042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DCE274-690A-6031-7AA8-107DD81D589B}"/>
                </a:ext>
              </a:extLst>
            </p:cNvPr>
            <p:cNvSpPr/>
            <p:nvPr/>
          </p:nvSpPr>
          <p:spPr>
            <a:xfrm>
              <a:off x="2436747" y="4758629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4A7D103-AF2F-9A7D-5403-F80203463FC0}"/>
                </a:ext>
              </a:extLst>
            </p:cNvPr>
            <p:cNvSpPr/>
            <p:nvPr/>
          </p:nvSpPr>
          <p:spPr>
            <a:xfrm>
              <a:off x="2436747" y="503912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F700C88-B163-CE71-5C89-08850BC562A0}"/>
                </a:ext>
              </a:extLst>
            </p:cNvPr>
            <p:cNvSpPr/>
            <p:nvPr/>
          </p:nvSpPr>
          <p:spPr>
            <a:xfrm>
              <a:off x="2436747" y="5315266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A1D54F1-7386-378A-E750-12C91094F7C4}"/>
                </a:ext>
              </a:extLst>
            </p:cNvPr>
            <p:cNvSpPr/>
            <p:nvPr/>
          </p:nvSpPr>
          <p:spPr>
            <a:xfrm>
              <a:off x="2436747" y="5595763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48779AE-BA77-E5C9-664E-BF5BE9D30778}"/>
                </a:ext>
              </a:extLst>
            </p:cNvPr>
            <p:cNvSpPr/>
            <p:nvPr/>
          </p:nvSpPr>
          <p:spPr>
            <a:xfrm>
              <a:off x="2436747" y="5876260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1A8F10-0126-BCCA-5C3C-8AA99EB13F84}"/>
                </a:ext>
              </a:extLst>
            </p:cNvPr>
            <p:cNvSpPr/>
            <p:nvPr/>
          </p:nvSpPr>
          <p:spPr>
            <a:xfrm>
              <a:off x="2436747" y="6162357"/>
              <a:ext cx="6857996" cy="280497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ADD62F6-854D-DFAA-0644-316AB9E694AF}"/>
                </a:ext>
              </a:extLst>
            </p:cNvPr>
            <p:cNvSpPr/>
            <p:nvPr/>
          </p:nvSpPr>
          <p:spPr>
            <a:xfrm>
              <a:off x="271668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881583-E658-92FC-6316-D3EFAEE46E50}"/>
                </a:ext>
              </a:extLst>
            </p:cNvPr>
            <p:cNvSpPr/>
            <p:nvPr/>
          </p:nvSpPr>
          <p:spPr>
            <a:xfrm>
              <a:off x="299662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8D02E0D-D1D2-DA04-FBB9-01B01BAF0B51}"/>
                </a:ext>
              </a:extLst>
            </p:cNvPr>
            <p:cNvSpPr/>
            <p:nvPr/>
          </p:nvSpPr>
          <p:spPr>
            <a:xfrm>
              <a:off x="3276006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04523AB-CA3B-4A9E-3203-E38D3BF91867}"/>
                </a:ext>
              </a:extLst>
            </p:cNvPr>
            <p:cNvSpPr/>
            <p:nvPr/>
          </p:nvSpPr>
          <p:spPr>
            <a:xfrm>
              <a:off x="355482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7A8FE96-A367-0956-47A2-169F1B509E7E}"/>
                </a:ext>
              </a:extLst>
            </p:cNvPr>
            <p:cNvSpPr/>
            <p:nvPr/>
          </p:nvSpPr>
          <p:spPr>
            <a:xfrm>
              <a:off x="383420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069CD8-FEC5-D3AA-CF9B-6C868FA32131}"/>
                </a:ext>
              </a:extLst>
            </p:cNvPr>
            <p:cNvSpPr/>
            <p:nvPr/>
          </p:nvSpPr>
          <p:spPr>
            <a:xfrm>
              <a:off x="411302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3CE7BE7-740E-2A6D-27A2-F157391BA7FF}"/>
                </a:ext>
              </a:extLst>
            </p:cNvPr>
            <p:cNvSpPr/>
            <p:nvPr/>
          </p:nvSpPr>
          <p:spPr>
            <a:xfrm>
              <a:off x="4392410" y="1645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FF68A1B-6875-9300-D2A7-2E857D4E28C3}"/>
                </a:ext>
              </a:extLst>
            </p:cNvPr>
            <p:cNvSpPr/>
            <p:nvPr/>
          </p:nvSpPr>
          <p:spPr>
            <a:xfrm>
              <a:off x="4671231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FC3F3C0-2BC3-5164-1700-0975BCCC31F3}"/>
                </a:ext>
              </a:extLst>
            </p:cNvPr>
            <p:cNvSpPr/>
            <p:nvPr/>
          </p:nvSpPr>
          <p:spPr>
            <a:xfrm>
              <a:off x="495770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8DCDD33-6958-FD81-D02D-4FD08C15D3E4}"/>
                </a:ext>
              </a:extLst>
            </p:cNvPr>
            <p:cNvSpPr/>
            <p:nvPr/>
          </p:nvSpPr>
          <p:spPr>
            <a:xfrm>
              <a:off x="5241585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1EF0BDD-EB0F-3F16-B8E0-FFF832D3EBD8}"/>
                </a:ext>
              </a:extLst>
            </p:cNvPr>
            <p:cNvSpPr/>
            <p:nvPr/>
          </p:nvSpPr>
          <p:spPr>
            <a:xfrm>
              <a:off x="5522082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0465523-A05B-1BD2-951D-38CA46BFD11B}"/>
                </a:ext>
              </a:extLst>
            </p:cNvPr>
            <p:cNvSpPr/>
            <p:nvPr/>
          </p:nvSpPr>
          <p:spPr>
            <a:xfrm>
              <a:off x="580409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45046EB-3373-3ECC-7F11-BE2B069F36C3}"/>
                </a:ext>
              </a:extLst>
            </p:cNvPr>
            <p:cNvSpPr/>
            <p:nvPr/>
          </p:nvSpPr>
          <p:spPr>
            <a:xfrm>
              <a:off x="6083076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86C1B3D-3820-0D94-0A43-F6348BEA1136}"/>
                </a:ext>
              </a:extLst>
            </p:cNvPr>
            <p:cNvSpPr/>
            <p:nvPr/>
          </p:nvSpPr>
          <p:spPr>
            <a:xfrm>
              <a:off x="6363573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8DBCDF6-2E11-F038-81FC-EBBA362E0B6C}"/>
                </a:ext>
              </a:extLst>
            </p:cNvPr>
            <p:cNvSpPr/>
            <p:nvPr/>
          </p:nvSpPr>
          <p:spPr>
            <a:xfrm>
              <a:off x="6645460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8DEFCCA-2BA9-B2EA-BA21-BA112A56093A}"/>
                </a:ext>
              </a:extLst>
            </p:cNvPr>
            <p:cNvSpPr/>
            <p:nvPr/>
          </p:nvSpPr>
          <p:spPr>
            <a:xfrm>
              <a:off x="6923047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1CA2204-3AD1-41CD-DE92-0CA665FF8541}"/>
                </a:ext>
              </a:extLst>
            </p:cNvPr>
            <p:cNvSpPr/>
            <p:nvPr/>
          </p:nvSpPr>
          <p:spPr>
            <a:xfrm>
              <a:off x="7203544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3B68084-28BA-89C9-2651-3CE351107A53}"/>
                </a:ext>
              </a:extLst>
            </p:cNvPr>
            <p:cNvSpPr/>
            <p:nvPr/>
          </p:nvSpPr>
          <p:spPr>
            <a:xfrm>
              <a:off x="748323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77C4D8D-B478-072C-D27A-32C8A3A37A9E}"/>
                </a:ext>
              </a:extLst>
            </p:cNvPr>
            <p:cNvSpPr/>
            <p:nvPr/>
          </p:nvSpPr>
          <p:spPr>
            <a:xfrm>
              <a:off x="7761628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0BD6554-3BE1-72DD-BD89-935E6152E696}"/>
                </a:ext>
              </a:extLst>
            </p:cNvPr>
            <p:cNvSpPr/>
            <p:nvPr/>
          </p:nvSpPr>
          <p:spPr>
            <a:xfrm>
              <a:off x="8041419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91D651-D870-18C3-8B33-7DF10FE75170}"/>
                </a:ext>
              </a:extLst>
            </p:cNvPr>
            <p:cNvSpPr/>
            <p:nvPr/>
          </p:nvSpPr>
          <p:spPr>
            <a:xfrm>
              <a:off x="8319712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C4ACBCE-6AE5-3A65-BB3A-9531944498EF}"/>
                </a:ext>
              </a:extLst>
            </p:cNvPr>
            <p:cNvSpPr/>
            <p:nvPr/>
          </p:nvSpPr>
          <p:spPr>
            <a:xfrm>
              <a:off x="8599503" y="0"/>
              <a:ext cx="280497" cy="6858000"/>
            </a:xfrm>
            <a:prstGeom prst="rect">
              <a:avLst/>
            </a:prstGeom>
            <a:solidFill>
              <a:schemeClr val="bg1">
                <a:lumMod val="95000"/>
                <a:alpha val="11000"/>
              </a:schemeClr>
            </a:solidFill>
            <a:ln w="12700" cmpd="tri">
              <a:solidFill>
                <a:schemeClr val="bg1"/>
              </a:solidFill>
              <a:prstDash val="lgDashDotDot"/>
            </a:ln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82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F0DCF9E8-C772-8B53-9376-88414DF326AA}"/>
              </a:ext>
            </a:extLst>
          </p:cNvPr>
          <p:cNvSpPr/>
          <p:nvPr/>
        </p:nvSpPr>
        <p:spPr>
          <a:xfrm>
            <a:off x="3719726" y="1057807"/>
            <a:ext cx="4742385" cy="4742385"/>
          </a:xfrm>
          <a:prstGeom prst="diamond">
            <a:avLst/>
          </a:prstGeom>
          <a:solidFill>
            <a:schemeClr val="bg1">
              <a:lumMod val="95000"/>
              <a:alpha val="36000"/>
            </a:schemeClr>
          </a:solidFill>
          <a:ln>
            <a:solidFill>
              <a:schemeClr val="bg1"/>
            </a:solidFill>
            <a:prstDash val="sysDot"/>
          </a:ln>
          <a:effectLst>
            <a:outerShdw blurRad="973736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5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F0DCF9E8-C772-8B53-9376-88414DF326AA}"/>
              </a:ext>
            </a:extLst>
          </p:cNvPr>
          <p:cNvSpPr/>
          <p:nvPr/>
        </p:nvSpPr>
        <p:spPr>
          <a:xfrm>
            <a:off x="3719726" y="1057807"/>
            <a:ext cx="4742385" cy="4742385"/>
          </a:xfrm>
          <a:prstGeom prst="diamond">
            <a:avLst/>
          </a:prstGeom>
          <a:solidFill>
            <a:schemeClr val="bg1">
              <a:lumMod val="95000"/>
              <a:alpha val="36000"/>
            </a:schemeClr>
          </a:solidFill>
          <a:ln>
            <a:solidFill>
              <a:schemeClr val="bg1"/>
            </a:solidFill>
            <a:prstDash val="sysDot"/>
          </a:ln>
          <a:effectLst>
            <a:outerShdw blurRad="973736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AB7B60-249C-682D-5EA8-906F621FFD2B}"/>
              </a:ext>
            </a:extLst>
          </p:cNvPr>
          <p:cNvGrpSpPr/>
          <p:nvPr/>
        </p:nvGrpSpPr>
        <p:grpSpPr>
          <a:xfrm>
            <a:off x="1008892" y="4786642"/>
            <a:ext cx="1847838" cy="1847838"/>
            <a:chOff x="-2565266" y="2766145"/>
            <a:chExt cx="2357284" cy="2357284"/>
          </a:xfrm>
        </p:grpSpPr>
        <p:pic>
          <p:nvPicPr>
            <p:cNvPr id="3" name="Picture 2" descr="A white circle with a black background&#10;&#10;Description automatically generated">
              <a:extLst>
                <a:ext uri="{FF2B5EF4-FFF2-40B4-BE49-F238E27FC236}">
                  <a16:creationId xmlns:a16="http://schemas.microsoft.com/office/drawing/2014/main" id="{96E7FE20-2370-1184-1EF7-E3BDC6134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69" t="11969" r="11227" b="11227"/>
            <a:stretch/>
          </p:blipFill>
          <p:spPr>
            <a:xfrm>
              <a:off x="-1962087" y="3369324"/>
              <a:ext cx="1150926" cy="1150926"/>
            </a:xfrm>
            <a:prstGeom prst="rect">
              <a:avLst/>
            </a:prstGeom>
          </p:spPr>
        </p:pic>
        <p:pic>
          <p:nvPicPr>
            <p:cNvPr id="11" name="Picture 10" descr="A circular blue and purple design&#10;&#10;Description automatically generated">
              <a:extLst>
                <a:ext uri="{FF2B5EF4-FFF2-40B4-BE49-F238E27FC236}">
                  <a16:creationId xmlns:a16="http://schemas.microsoft.com/office/drawing/2014/main" id="{85206932-14D5-C785-1A18-24F0BACC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65266" y="2766145"/>
              <a:ext cx="2357284" cy="2357284"/>
            </a:xfrm>
            <a:prstGeom prst="rect">
              <a:avLst/>
            </a:prstGeom>
            <a:effectLst>
              <a:glow>
                <a:schemeClr val="bg1"/>
              </a:glow>
              <a:outerShdw blurRad="293126" dist="38100" dir="5400000" algn="t" rotWithShape="0">
                <a:schemeClr val="bg1">
                  <a:alpha val="85651"/>
                </a:scheme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0F46DE-F620-2832-23D8-8703152D9341}"/>
              </a:ext>
            </a:extLst>
          </p:cNvPr>
          <p:cNvGrpSpPr/>
          <p:nvPr/>
        </p:nvGrpSpPr>
        <p:grpSpPr>
          <a:xfrm>
            <a:off x="9243301" y="4876273"/>
            <a:ext cx="1847838" cy="1847838"/>
            <a:chOff x="-2565266" y="2766145"/>
            <a:chExt cx="2357284" cy="2357284"/>
          </a:xfrm>
        </p:grpSpPr>
        <p:pic>
          <p:nvPicPr>
            <p:cNvPr id="16" name="Picture 15" descr="A white circle with a black background&#10;&#10;Description automatically generated">
              <a:extLst>
                <a:ext uri="{FF2B5EF4-FFF2-40B4-BE49-F238E27FC236}">
                  <a16:creationId xmlns:a16="http://schemas.microsoft.com/office/drawing/2014/main" id="{86582FD9-D776-1718-7BF3-CA4DBAEF1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69" t="11969" r="11227" b="11227"/>
            <a:stretch/>
          </p:blipFill>
          <p:spPr>
            <a:xfrm>
              <a:off x="-1962087" y="3369324"/>
              <a:ext cx="1150926" cy="1150926"/>
            </a:xfrm>
            <a:prstGeom prst="rect">
              <a:avLst/>
            </a:prstGeom>
          </p:spPr>
        </p:pic>
        <p:pic>
          <p:nvPicPr>
            <p:cNvPr id="17" name="Picture 16" descr="A circular blue and purple design&#10;&#10;Description automatically generated">
              <a:extLst>
                <a:ext uri="{FF2B5EF4-FFF2-40B4-BE49-F238E27FC236}">
                  <a16:creationId xmlns:a16="http://schemas.microsoft.com/office/drawing/2014/main" id="{2C0278BF-4ED7-8EAE-ACFE-585327528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65266" y="2766145"/>
              <a:ext cx="2357284" cy="2357284"/>
            </a:xfrm>
            <a:prstGeom prst="rect">
              <a:avLst/>
            </a:prstGeom>
            <a:effectLst>
              <a:glow>
                <a:schemeClr val="bg1"/>
              </a:glow>
              <a:outerShdw blurRad="293126" dist="38100" dir="5400000" algn="t" rotWithShape="0">
                <a:schemeClr val="bg1">
                  <a:alpha val="85651"/>
                </a:schemeClr>
              </a:out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FBB0A-7A50-172F-E81E-CFA5AEE25288}"/>
              </a:ext>
            </a:extLst>
          </p:cNvPr>
          <p:cNvGrpSpPr/>
          <p:nvPr/>
        </p:nvGrpSpPr>
        <p:grpSpPr>
          <a:xfrm>
            <a:off x="2600349" y="4274404"/>
            <a:ext cx="1203738" cy="1203738"/>
            <a:chOff x="-2565266" y="2766145"/>
            <a:chExt cx="2357284" cy="2357284"/>
          </a:xfrm>
        </p:grpSpPr>
        <p:pic>
          <p:nvPicPr>
            <p:cNvPr id="21" name="Picture 20" descr="A white circle with a black background&#10;&#10;Description automatically generated">
              <a:extLst>
                <a:ext uri="{FF2B5EF4-FFF2-40B4-BE49-F238E27FC236}">
                  <a16:creationId xmlns:a16="http://schemas.microsoft.com/office/drawing/2014/main" id="{E11A5DEA-9262-F53E-44B9-D0AF99A2C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69" t="11969" r="11227" b="11227"/>
            <a:stretch/>
          </p:blipFill>
          <p:spPr>
            <a:xfrm>
              <a:off x="-1962087" y="3369324"/>
              <a:ext cx="1150926" cy="1150926"/>
            </a:xfrm>
            <a:prstGeom prst="rect">
              <a:avLst/>
            </a:prstGeom>
          </p:spPr>
        </p:pic>
        <p:pic>
          <p:nvPicPr>
            <p:cNvPr id="26" name="Picture 25" descr="A circular blue and purple design&#10;&#10;Description automatically generated">
              <a:extLst>
                <a:ext uri="{FF2B5EF4-FFF2-40B4-BE49-F238E27FC236}">
                  <a16:creationId xmlns:a16="http://schemas.microsoft.com/office/drawing/2014/main" id="{29694B68-71A2-A0DB-3A24-197D910DF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65266" y="2766145"/>
              <a:ext cx="2357284" cy="2357284"/>
            </a:xfrm>
            <a:prstGeom prst="rect">
              <a:avLst/>
            </a:prstGeom>
            <a:effectLst>
              <a:glow>
                <a:schemeClr val="bg1"/>
              </a:glow>
              <a:outerShdw blurRad="293126" dist="38100" dir="5400000" algn="t" rotWithShape="0">
                <a:schemeClr val="bg1">
                  <a:alpha val="85651"/>
                </a:schemeClr>
              </a:out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E04BEB-7FF3-C1D8-9F14-A388B679B2A9}"/>
              </a:ext>
            </a:extLst>
          </p:cNvPr>
          <p:cNvGrpSpPr/>
          <p:nvPr/>
        </p:nvGrpSpPr>
        <p:grpSpPr>
          <a:xfrm>
            <a:off x="8410673" y="4274404"/>
            <a:ext cx="1203738" cy="1203738"/>
            <a:chOff x="-2565266" y="2766145"/>
            <a:chExt cx="2357284" cy="2357284"/>
          </a:xfrm>
        </p:grpSpPr>
        <p:pic>
          <p:nvPicPr>
            <p:cNvPr id="28" name="Picture 27" descr="A white circle with a black background&#10;&#10;Description automatically generated">
              <a:extLst>
                <a:ext uri="{FF2B5EF4-FFF2-40B4-BE49-F238E27FC236}">
                  <a16:creationId xmlns:a16="http://schemas.microsoft.com/office/drawing/2014/main" id="{8C1BAC9C-F9A6-EA27-BBB3-125AC9A89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69" t="11969" r="11227" b="11227"/>
            <a:stretch/>
          </p:blipFill>
          <p:spPr>
            <a:xfrm>
              <a:off x="-1962087" y="3369324"/>
              <a:ext cx="1150926" cy="1150926"/>
            </a:xfrm>
            <a:prstGeom prst="rect">
              <a:avLst/>
            </a:prstGeom>
          </p:spPr>
        </p:pic>
        <p:pic>
          <p:nvPicPr>
            <p:cNvPr id="29" name="Picture 28" descr="A circular blue and purple design&#10;&#10;Description automatically generated">
              <a:extLst>
                <a:ext uri="{FF2B5EF4-FFF2-40B4-BE49-F238E27FC236}">
                  <a16:creationId xmlns:a16="http://schemas.microsoft.com/office/drawing/2014/main" id="{64188E53-535C-D5A2-42D4-C6FE10BB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565266" y="2766145"/>
              <a:ext cx="2357284" cy="2357284"/>
            </a:xfrm>
            <a:prstGeom prst="rect">
              <a:avLst/>
            </a:prstGeom>
            <a:effectLst>
              <a:glow>
                <a:schemeClr val="bg1"/>
              </a:glow>
              <a:outerShdw blurRad="293126" dist="38100" dir="5400000" algn="t" rotWithShape="0">
                <a:schemeClr val="bg1">
                  <a:alpha val="85651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4587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old gear with a black background&#10;&#10;Description automatically generated">
            <a:extLst>
              <a:ext uri="{FF2B5EF4-FFF2-40B4-BE49-F238E27FC236}">
                <a16:creationId xmlns:a16="http://schemas.microsoft.com/office/drawing/2014/main" id="{98750E01-ECFD-2D79-91E4-E9B4CB6D77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59572" y="-178847"/>
            <a:ext cx="558865" cy="570270"/>
          </a:xfrm>
          <a:prstGeom prst="rect">
            <a:avLst/>
          </a:prstGeom>
          <a:effectLst>
            <a:outerShdw blurRad="545425" dist="38100" dir="5400000" algn="t" rotWithShape="0">
              <a:schemeClr val="bg1">
                <a:alpha val="40000"/>
              </a:schemeClr>
            </a:outerShdw>
          </a:effectLst>
        </p:spPr>
      </p:pic>
      <p:pic>
        <p:nvPicPr>
          <p:cNvPr id="32" name="Picture 31" descr="A gold gear with a black background&#10;&#10;Description automatically generated">
            <a:extLst>
              <a:ext uri="{FF2B5EF4-FFF2-40B4-BE49-F238E27FC236}">
                <a16:creationId xmlns:a16="http://schemas.microsoft.com/office/drawing/2014/main" id="{1DF3E2DD-35C6-2F1E-BC97-490DD636ED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26437" y="-151870"/>
            <a:ext cx="558865" cy="570270"/>
          </a:xfrm>
          <a:prstGeom prst="rect">
            <a:avLst/>
          </a:prstGeom>
          <a:effectLst>
            <a:outerShdw blurRad="545425" dist="38100" dir="5400000" algn="t" rotWithShape="0">
              <a:schemeClr val="bg1">
                <a:alpha val="40000"/>
              </a:scheme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F0DCF9E8-C772-8B53-9376-88414DF326AA}"/>
              </a:ext>
            </a:extLst>
          </p:cNvPr>
          <p:cNvSpPr/>
          <p:nvPr/>
        </p:nvSpPr>
        <p:spPr>
          <a:xfrm>
            <a:off x="3719726" y="1057807"/>
            <a:ext cx="4742385" cy="4742385"/>
          </a:xfrm>
          <a:prstGeom prst="diamond">
            <a:avLst/>
          </a:prstGeom>
          <a:solidFill>
            <a:schemeClr val="bg1">
              <a:lumMod val="95000"/>
              <a:alpha val="36000"/>
            </a:schemeClr>
          </a:solidFill>
          <a:ln>
            <a:solidFill>
              <a:schemeClr val="bg1"/>
            </a:solidFill>
            <a:prstDash val="sysDot"/>
          </a:ln>
          <a:effectLst>
            <a:outerShdw blurRad="973736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EED856-9115-BD7F-1E1B-BEB39F6C37BB}"/>
              </a:ext>
            </a:extLst>
          </p:cNvPr>
          <p:cNvGrpSpPr/>
          <p:nvPr/>
        </p:nvGrpSpPr>
        <p:grpSpPr>
          <a:xfrm>
            <a:off x="1283347" y="5228303"/>
            <a:ext cx="1503249" cy="1503249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AB7B60-249C-682D-5EA8-906F621FFD2B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3" name="Picture 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96E7FE20-2370-1184-1EF7-E3BDC6134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11" name="Picture 10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85206932-14D5-C785-1A18-24F0BACCB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10" name="Picture 9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72C2CAAB-438E-F1FF-6602-57DD48CCE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F4D91D-F973-C75B-5DB3-08FDECBC1610}"/>
              </a:ext>
            </a:extLst>
          </p:cNvPr>
          <p:cNvGrpSpPr/>
          <p:nvPr/>
        </p:nvGrpSpPr>
        <p:grpSpPr>
          <a:xfrm>
            <a:off x="2455270" y="4250081"/>
            <a:ext cx="1023938" cy="102393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91388E-BECC-3BB0-0A3E-8E7BE506F343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41" name="Picture 40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D430ED7E-E7A6-6CB9-A9E4-721D793E2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42" name="Picture 41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E91C0DB0-BA65-A261-4FF6-2F63AD2B3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40" name="Picture 39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3800D9ED-1314-A5D5-17F2-192CA299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46172-5A0E-EC62-BDBE-6490B8CE4300}"/>
              </a:ext>
            </a:extLst>
          </p:cNvPr>
          <p:cNvGrpSpPr/>
          <p:nvPr/>
        </p:nvGrpSpPr>
        <p:grpSpPr>
          <a:xfrm>
            <a:off x="781158" y="4784881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1D66496-B2FA-51AC-356A-BCC0A9106266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46" name="Picture 45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5A4431D2-6F7B-A4F9-3276-C86724B63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47" name="Picture 46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5B724A7D-0C08-1108-F473-BDE5E1BA8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45" name="Picture 44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34F7743C-9BC3-8861-53B6-20F082D04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7BA9D8-57AB-2AD3-5A01-8E3CAA111ABC}"/>
              </a:ext>
            </a:extLst>
          </p:cNvPr>
          <p:cNvCxnSpPr>
            <a:cxnSpLocks/>
          </p:cNvCxnSpPr>
          <p:nvPr/>
        </p:nvCxnSpPr>
        <p:spPr>
          <a:xfrm flipV="1">
            <a:off x="2682581" y="5183138"/>
            <a:ext cx="133637" cy="438064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2EE4AFB-9572-8D7A-7664-3B17300F01FF}"/>
              </a:ext>
            </a:extLst>
          </p:cNvPr>
          <p:cNvCxnSpPr>
            <a:cxnSpLocks/>
          </p:cNvCxnSpPr>
          <p:nvPr/>
        </p:nvCxnSpPr>
        <p:spPr>
          <a:xfrm flipV="1">
            <a:off x="2126943" y="5112015"/>
            <a:ext cx="526016" cy="16129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6DA5A6-8F39-4957-172B-835A679A89C9}"/>
              </a:ext>
            </a:extLst>
          </p:cNvPr>
          <p:cNvCxnSpPr>
            <a:cxnSpLocks/>
          </p:cNvCxnSpPr>
          <p:nvPr/>
        </p:nvCxnSpPr>
        <p:spPr>
          <a:xfrm flipV="1">
            <a:off x="1427558" y="4508141"/>
            <a:ext cx="1127278" cy="37019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1702FFF-A11F-84F6-A74D-3CA15F8A51B1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1558504" y="4755787"/>
            <a:ext cx="916943" cy="62199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72787B-1865-74A5-7237-EA28D300DB9B}"/>
              </a:ext>
            </a:extLst>
          </p:cNvPr>
          <p:cNvGrpSpPr/>
          <p:nvPr/>
        </p:nvGrpSpPr>
        <p:grpSpPr>
          <a:xfrm>
            <a:off x="3067230" y="5561854"/>
            <a:ext cx="647800" cy="647800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35B7C28-99E6-1625-7BF5-E8E1A39442DC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63" name="Picture 6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A5912B50-0238-48EF-438D-9CA401789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64" name="Picture 6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7AA56873-E9DC-8A36-E250-EF02BF0A4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62" name="Picture 6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B0BD5EF2-A444-C50F-70C2-27719A31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104EB62-48CA-E7B2-D0CE-B272F972B00E}"/>
              </a:ext>
            </a:extLst>
          </p:cNvPr>
          <p:cNvCxnSpPr>
            <a:cxnSpLocks/>
          </p:cNvCxnSpPr>
          <p:nvPr/>
        </p:nvCxnSpPr>
        <p:spPr>
          <a:xfrm flipH="1" flipV="1">
            <a:off x="3158196" y="5183138"/>
            <a:ext cx="170989" cy="61257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CCC2CB1-95C1-6B00-A8B0-FD7374B4160F}"/>
              </a:ext>
            </a:extLst>
          </p:cNvPr>
          <p:cNvCxnSpPr>
            <a:cxnSpLocks/>
          </p:cNvCxnSpPr>
          <p:nvPr/>
        </p:nvCxnSpPr>
        <p:spPr>
          <a:xfrm flipH="1" flipV="1">
            <a:off x="2726597" y="6001444"/>
            <a:ext cx="381245" cy="6151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1FE8D8-DD67-F038-F36C-049B77C6F88B}"/>
              </a:ext>
            </a:extLst>
          </p:cNvPr>
          <p:cNvGrpSpPr/>
          <p:nvPr/>
        </p:nvGrpSpPr>
        <p:grpSpPr>
          <a:xfrm>
            <a:off x="9405404" y="5154224"/>
            <a:ext cx="1503249" cy="1503249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2A15D93-A561-9A53-94ED-99266F37565A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73" name="Picture 7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201B6775-6DF2-9326-8BA4-FC9CFFE2EC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74" name="Picture 7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27110910-E500-229B-BF6E-DBED34370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72" name="Picture 7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E473C2DB-F865-69E5-5E25-6F7698617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B67865F-59EC-23D0-B5A1-A2CFD2115D2F}"/>
              </a:ext>
            </a:extLst>
          </p:cNvPr>
          <p:cNvGrpSpPr/>
          <p:nvPr/>
        </p:nvGrpSpPr>
        <p:grpSpPr>
          <a:xfrm>
            <a:off x="8416964" y="5509458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C6C9149-597F-1F29-9EEC-07C465F3A511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78" name="Picture 77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460DF525-2C38-12A2-5357-8B61F1E42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79" name="Picture 78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4DAA6F84-BAF9-410B-0319-CD84F959F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77" name="Picture 76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982C9CAC-187B-BED4-5406-17F01E73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843BE43-BEAD-8725-1E45-B72875D2297E}"/>
              </a:ext>
            </a:extLst>
          </p:cNvPr>
          <p:cNvGrpSpPr/>
          <p:nvPr/>
        </p:nvGrpSpPr>
        <p:grpSpPr>
          <a:xfrm>
            <a:off x="10974005" y="5461517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335BC74-EE97-A73D-E7C6-E496BA5DE709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83" name="Picture 8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CED4CCE2-9E1C-C46D-F846-35CF53B85C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84" name="Picture 8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CE1B94DE-9E63-2EBB-E3D4-DFB81CD12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82" name="Picture 8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572D184C-F0B1-33A0-27EB-2F348D48B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110BD1F-8EE7-88CA-6D7D-31526EAECB74}"/>
              </a:ext>
            </a:extLst>
          </p:cNvPr>
          <p:cNvGrpSpPr/>
          <p:nvPr/>
        </p:nvGrpSpPr>
        <p:grpSpPr>
          <a:xfrm>
            <a:off x="9752192" y="4247211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B93E173-064A-08DD-DED5-E1992DE0CDA8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88" name="Picture 87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2BF3945A-D621-4E4E-93D9-C1782E115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89" name="Picture 88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D4F7D075-60C8-26B7-6FD7-E13969968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87" name="Picture 86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48037562-F166-0FE7-0CB8-DC7EABCB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4382A2F-0660-E21D-008F-69F12B3A5C77}"/>
              </a:ext>
            </a:extLst>
          </p:cNvPr>
          <p:cNvGrpSpPr/>
          <p:nvPr/>
        </p:nvGrpSpPr>
        <p:grpSpPr>
          <a:xfrm>
            <a:off x="8851493" y="4683793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13F40E1-7BC0-722A-AFF6-956B17CCD75D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93" name="Picture 9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DA7AFA0A-E83E-4DC1-1F0D-5855881D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94" name="Picture 9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B53477A2-EC94-21BF-1B2E-C07582401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92" name="Picture 9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D284279F-E51C-B27E-7278-2127D61F2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CEBBFAD-64EF-0512-E41E-C533301BA29E}"/>
              </a:ext>
            </a:extLst>
          </p:cNvPr>
          <p:cNvGrpSpPr/>
          <p:nvPr/>
        </p:nvGrpSpPr>
        <p:grpSpPr>
          <a:xfrm>
            <a:off x="10605453" y="4635852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75886F0-0433-A02C-42A5-0A9E75CFF3C6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98" name="Picture 97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EF37799C-4E34-904F-E714-9F8A426BBB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99" name="Picture 98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2A32F46F-96E0-E50A-9826-CB6DF4314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97" name="Picture 96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694BA39A-10ED-4B2F-E63A-D9D3C74CC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6BE1242-F6DA-4AD4-06CF-98586F9D255B}"/>
              </a:ext>
            </a:extLst>
          </p:cNvPr>
          <p:cNvCxnSpPr>
            <a:cxnSpLocks/>
          </p:cNvCxnSpPr>
          <p:nvPr/>
        </p:nvCxnSpPr>
        <p:spPr>
          <a:xfrm flipH="1">
            <a:off x="9162166" y="5979889"/>
            <a:ext cx="719866" cy="151758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7456DD2-6F7A-E12F-5BC0-A458FF085127}"/>
              </a:ext>
            </a:extLst>
          </p:cNvPr>
          <p:cNvCxnSpPr>
            <a:cxnSpLocks/>
          </p:cNvCxnSpPr>
          <p:nvPr/>
        </p:nvCxnSpPr>
        <p:spPr>
          <a:xfrm flipH="1" flipV="1">
            <a:off x="9572859" y="5365887"/>
            <a:ext cx="382986" cy="37036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00C3FF1-A2D4-1E6D-E05E-FD2620BBBB1E}"/>
              </a:ext>
            </a:extLst>
          </p:cNvPr>
          <p:cNvCxnSpPr>
            <a:cxnSpLocks/>
          </p:cNvCxnSpPr>
          <p:nvPr/>
        </p:nvCxnSpPr>
        <p:spPr>
          <a:xfrm flipH="1" flipV="1">
            <a:off x="10145492" y="5061722"/>
            <a:ext cx="8076" cy="614873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B31C00-73B3-9A77-E866-D5DA7C6B08E9}"/>
              </a:ext>
            </a:extLst>
          </p:cNvPr>
          <p:cNvCxnSpPr>
            <a:cxnSpLocks/>
          </p:cNvCxnSpPr>
          <p:nvPr/>
        </p:nvCxnSpPr>
        <p:spPr>
          <a:xfrm flipV="1">
            <a:off x="10343215" y="5327786"/>
            <a:ext cx="370436" cy="40396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3A2A2F1-38AD-6BE0-825A-7A146F77FCD3}"/>
              </a:ext>
            </a:extLst>
          </p:cNvPr>
          <p:cNvCxnSpPr>
            <a:cxnSpLocks/>
          </p:cNvCxnSpPr>
          <p:nvPr/>
        </p:nvCxnSpPr>
        <p:spPr>
          <a:xfrm>
            <a:off x="10510109" y="5969606"/>
            <a:ext cx="573736" cy="16160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9F34189-288D-8176-2C55-8F10907744FB}"/>
              </a:ext>
            </a:extLst>
          </p:cNvPr>
          <p:cNvGrpSpPr/>
          <p:nvPr/>
        </p:nvGrpSpPr>
        <p:grpSpPr>
          <a:xfrm>
            <a:off x="604027" y="5739204"/>
            <a:ext cx="609382" cy="609382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714E212-3F45-D61F-11DA-C379E47C32CD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115" name="Picture 114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FE8EEF2A-D9FD-D2EF-9F6D-5F123F9027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116" name="Picture 115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5E72B747-9A4B-4ACC-931B-1874DCAD5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114" name="Picture 113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B7DBFA47-09D4-A5F7-8967-C3E5154D8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F9BB377-BE74-71D8-A16E-7204C626A6A0}"/>
              </a:ext>
            </a:extLst>
          </p:cNvPr>
          <p:cNvCxnSpPr>
            <a:cxnSpLocks/>
            <a:stCxn id="114" idx="0"/>
          </p:cNvCxnSpPr>
          <p:nvPr/>
        </p:nvCxnSpPr>
        <p:spPr>
          <a:xfrm flipV="1">
            <a:off x="906209" y="5369158"/>
            <a:ext cx="202202" cy="38083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14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old gear with a black background&#10;&#10;Description automatically generated">
            <a:extLst>
              <a:ext uri="{FF2B5EF4-FFF2-40B4-BE49-F238E27FC236}">
                <a16:creationId xmlns:a16="http://schemas.microsoft.com/office/drawing/2014/main" id="{98750E01-ECFD-2D79-91E4-E9B4CB6D77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59572" y="-178847"/>
            <a:ext cx="558865" cy="570270"/>
          </a:xfrm>
          <a:prstGeom prst="rect">
            <a:avLst/>
          </a:prstGeom>
          <a:effectLst>
            <a:outerShdw blurRad="545425" dist="38100" dir="5400000" algn="t" rotWithShape="0">
              <a:schemeClr val="bg1">
                <a:alpha val="40000"/>
              </a:schemeClr>
            </a:outerShdw>
          </a:effectLst>
        </p:spPr>
      </p:pic>
      <p:pic>
        <p:nvPicPr>
          <p:cNvPr id="32" name="Picture 31" descr="A gold gear with a black background&#10;&#10;Description automatically generated">
            <a:extLst>
              <a:ext uri="{FF2B5EF4-FFF2-40B4-BE49-F238E27FC236}">
                <a16:creationId xmlns:a16="http://schemas.microsoft.com/office/drawing/2014/main" id="{1DF3E2DD-35C6-2F1E-BC97-490DD636ED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26437" y="-151870"/>
            <a:ext cx="558865" cy="570270"/>
          </a:xfrm>
          <a:prstGeom prst="rect">
            <a:avLst/>
          </a:prstGeom>
          <a:effectLst>
            <a:outerShdw blurRad="545425" dist="38100" dir="5400000" algn="t" rotWithShape="0">
              <a:schemeClr val="bg1">
                <a:alpha val="40000"/>
              </a:scheme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EED856-9115-BD7F-1E1B-BEB39F6C37BB}"/>
              </a:ext>
            </a:extLst>
          </p:cNvPr>
          <p:cNvGrpSpPr/>
          <p:nvPr/>
        </p:nvGrpSpPr>
        <p:grpSpPr>
          <a:xfrm>
            <a:off x="1283347" y="5228303"/>
            <a:ext cx="1503249" cy="1503249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AB7B60-249C-682D-5EA8-906F621FFD2B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3" name="Picture 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96E7FE20-2370-1184-1EF7-E3BDC6134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11" name="Picture 10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85206932-14D5-C785-1A18-24F0BACCB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10" name="Picture 9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72C2CAAB-438E-F1FF-6602-57DD48CCE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F4D91D-F973-C75B-5DB3-08FDECBC1610}"/>
              </a:ext>
            </a:extLst>
          </p:cNvPr>
          <p:cNvGrpSpPr/>
          <p:nvPr/>
        </p:nvGrpSpPr>
        <p:grpSpPr>
          <a:xfrm>
            <a:off x="1533992" y="4220570"/>
            <a:ext cx="1023938" cy="102393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91388E-BECC-3BB0-0A3E-8E7BE506F343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41" name="Picture 40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D430ED7E-E7A6-6CB9-A9E4-721D793E2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42" name="Picture 41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E91C0DB0-BA65-A261-4FF6-2F63AD2B3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40" name="Picture 39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3800D9ED-1314-A5D5-17F2-192CA299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46172-5A0E-EC62-BDBE-6490B8CE4300}"/>
              </a:ext>
            </a:extLst>
          </p:cNvPr>
          <p:cNvGrpSpPr/>
          <p:nvPr/>
        </p:nvGrpSpPr>
        <p:grpSpPr>
          <a:xfrm>
            <a:off x="781158" y="4784881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1D66496-B2FA-51AC-356A-BCC0A9106266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46" name="Picture 45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5A4431D2-6F7B-A4F9-3276-C86724B63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47" name="Picture 46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5B724A7D-0C08-1108-F473-BDE5E1BA8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45" name="Picture 44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34F7743C-9BC3-8861-53B6-20F082D04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7BA9D8-57AB-2AD3-5A01-8E3CAA111ABC}"/>
              </a:ext>
            </a:extLst>
          </p:cNvPr>
          <p:cNvCxnSpPr>
            <a:cxnSpLocks/>
          </p:cNvCxnSpPr>
          <p:nvPr/>
        </p:nvCxnSpPr>
        <p:spPr>
          <a:xfrm flipV="1">
            <a:off x="2470546" y="2371693"/>
            <a:ext cx="133637" cy="438064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2EE4AFB-9572-8D7A-7664-3B17300F01FF}"/>
              </a:ext>
            </a:extLst>
          </p:cNvPr>
          <p:cNvCxnSpPr>
            <a:cxnSpLocks/>
          </p:cNvCxnSpPr>
          <p:nvPr/>
        </p:nvCxnSpPr>
        <p:spPr>
          <a:xfrm flipV="1">
            <a:off x="2126943" y="5112015"/>
            <a:ext cx="526016" cy="16129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6DA5A6-8F39-4957-172B-835A679A89C9}"/>
              </a:ext>
            </a:extLst>
          </p:cNvPr>
          <p:cNvCxnSpPr>
            <a:cxnSpLocks/>
          </p:cNvCxnSpPr>
          <p:nvPr/>
        </p:nvCxnSpPr>
        <p:spPr>
          <a:xfrm flipV="1">
            <a:off x="1059962" y="3504098"/>
            <a:ext cx="1127278" cy="37019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1702FFF-A11F-84F6-A74D-3CA15F8A51B1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637226" y="4726276"/>
            <a:ext cx="916943" cy="62199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72787B-1865-74A5-7237-EA28D300DB9B}"/>
              </a:ext>
            </a:extLst>
          </p:cNvPr>
          <p:cNvGrpSpPr/>
          <p:nvPr/>
        </p:nvGrpSpPr>
        <p:grpSpPr>
          <a:xfrm>
            <a:off x="3067230" y="5561854"/>
            <a:ext cx="647800" cy="647800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35B7C28-99E6-1625-7BF5-E8E1A39442DC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63" name="Picture 6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A5912B50-0238-48EF-438D-9CA401789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64" name="Picture 6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7AA56873-E9DC-8A36-E250-EF02BF0A4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62" name="Picture 6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B0BD5EF2-A444-C50F-70C2-27719A31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104EB62-48CA-E7B2-D0CE-B272F972B00E}"/>
              </a:ext>
            </a:extLst>
          </p:cNvPr>
          <p:cNvCxnSpPr>
            <a:cxnSpLocks/>
          </p:cNvCxnSpPr>
          <p:nvPr/>
        </p:nvCxnSpPr>
        <p:spPr>
          <a:xfrm flipH="1" flipV="1">
            <a:off x="3158196" y="5183138"/>
            <a:ext cx="170989" cy="61257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CCC2CB1-95C1-6B00-A8B0-FD7374B4160F}"/>
              </a:ext>
            </a:extLst>
          </p:cNvPr>
          <p:cNvCxnSpPr>
            <a:cxnSpLocks/>
          </p:cNvCxnSpPr>
          <p:nvPr/>
        </p:nvCxnSpPr>
        <p:spPr>
          <a:xfrm flipH="1" flipV="1">
            <a:off x="2726597" y="6001444"/>
            <a:ext cx="381245" cy="6151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1FE8D8-DD67-F038-F36C-049B77C6F88B}"/>
              </a:ext>
            </a:extLst>
          </p:cNvPr>
          <p:cNvGrpSpPr/>
          <p:nvPr/>
        </p:nvGrpSpPr>
        <p:grpSpPr>
          <a:xfrm>
            <a:off x="9405404" y="5154224"/>
            <a:ext cx="1503249" cy="1503249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2A15D93-A561-9A53-94ED-99266F37565A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73" name="Picture 7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201B6775-6DF2-9326-8BA4-FC9CFFE2EC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74" name="Picture 7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27110910-E500-229B-BF6E-DBED34370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72" name="Picture 7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E473C2DB-F865-69E5-5E25-6F7698617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B67865F-59EC-23D0-B5A1-A2CFD2115D2F}"/>
              </a:ext>
            </a:extLst>
          </p:cNvPr>
          <p:cNvGrpSpPr/>
          <p:nvPr/>
        </p:nvGrpSpPr>
        <p:grpSpPr>
          <a:xfrm>
            <a:off x="8416964" y="5509458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C6C9149-597F-1F29-9EEC-07C465F3A511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78" name="Picture 77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460DF525-2C38-12A2-5357-8B61F1E42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79" name="Picture 78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4DAA6F84-BAF9-410B-0319-CD84F959F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77" name="Picture 76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982C9CAC-187B-BED4-5406-17F01E73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843BE43-BEAD-8725-1E45-B72875D2297E}"/>
              </a:ext>
            </a:extLst>
          </p:cNvPr>
          <p:cNvGrpSpPr/>
          <p:nvPr/>
        </p:nvGrpSpPr>
        <p:grpSpPr>
          <a:xfrm>
            <a:off x="10974005" y="5461517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335BC74-EE97-A73D-E7C6-E496BA5DE709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83" name="Picture 8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CED4CCE2-9E1C-C46D-F846-35CF53B85C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84" name="Picture 8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CE1B94DE-9E63-2EBB-E3D4-DFB81CD12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82" name="Picture 8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572D184C-F0B1-33A0-27EB-2F348D48B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110BD1F-8EE7-88CA-6D7D-31526EAECB74}"/>
              </a:ext>
            </a:extLst>
          </p:cNvPr>
          <p:cNvGrpSpPr/>
          <p:nvPr/>
        </p:nvGrpSpPr>
        <p:grpSpPr>
          <a:xfrm>
            <a:off x="9752192" y="4247211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B93E173-064A-08DD-DED5-E1992DE0CDA8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88" name="Picture 87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2BF3945A-D621-4E4E-93D9-C1782E115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89" name="Picture 88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D4F7D075-60C8-26B7-6FD7-E13969968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87" name="Picture 86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48037562-F166-0FE7-0CB8-DC7EABCB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4382A2F-0660-E21D-008F-69F12B3A5C77}"/>
              </a:ext>
            </a:extLst>
          </p:cNvPr>
          <p:cNvGrpSpPr/>
          <p:nvPr/>
        </p:nvGrpSpPr>
        <p:grpSpPr>
          <a:xfrm>
            <a:off x="8851493" y="4683793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13F40E1-7BC0-722A-AFF6-956B17CCD75D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93" name="Picture 9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DA7AFA0A-E83E-4DC1-1F0D-5855881D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94" name="Picture 9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B53477A2-EC94-21BF-1B2E-C07582401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92" name="Picture 9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D284279F-E51C-B27E-7278-2127D61F2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CEBBFAD-64EF-0512-E41E-C533301BA29E}"/>
              </a:ext>
            </a:extLst>
          </p:cNvPr>
          <p:cNvGrpSpPr/>
          <p:nvPr/>
        </p:nvGrpSpPr>
        <p:grpSpPr>
          <a:xfrm>
            <a:off x="10605453" y="4635852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75886F0-0433-A02C-42A5-0A9E75CFF3C6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98" name="Picture 97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EF37799C-4E34-904F-E714-9F8A426BBB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99" name="Picture 98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2A32F46F-96E0-E50A-9826-CB6DF4314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97" name="Picture 96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694BA39A-10ED-4B2F-E63A-D9D3C74CC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6BE1242-F6DA-4AD4-06CF-98586F9D255B}"/>
              </a:ext>
            </a:extLst>
          </p:cNvPr>
          <p:cNvCxnSpPr>
            <a:cxnSpLocks/>
          </p:cNvCxnSpPr>
          <p:nvPr/>
        </p:nvCxnSpPr>
        <p:spPr>
          <a:xfrm flipH="1">
            <a:off x="9162166" y="5979889"/>
            <a:ext cx="719866" cy="151758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7456DD2-6F7A-E12F-5BC0-A458FF085127}"/>
              </a:ext>
            </a:extLst>
          </p:cNvPr>
          <p:cNvCxnSpPr>
            <a:cxnSpLocks/>
          </p:cNvCxnSpPr>
          <p:nvPr/>
        </p:nvCxnSpPr>
        <p:spPr>
          <a:xfrm flipH="1" flipV="1">
            <a:off x="9572859" y="5365887"/>
            <a:ext cx="382986" cy="37036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00C3FF1-A2D4-1E6D-E05E-FD2620BBBB1E}"/>
              </a:ext>
            </a:extLst>
          </p:cNvPr>
          <p:cNvCxnSpPr>
            <a:cxnSpLocks/>
          </p:cNvCxnSpPr>
          <p:nvPr/>
        </p:nvCxnSpPr>
        <p:spPr>
          <a:xfrm flipH="1" flipV="1">
            <a:off x="10145492" y="5061722"/>
            <a:ext cx="8076" cy="614873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B31C00-73B3-9A77-E866-D5DA7C6B08E9}"/>
              </a:ext>
            </a:extLst>
          </p:cNvPr>
          <p:cNvCxnSpPr>
            <a:cxnSpLocks/>
          </p:cNvCxnSpPr>
          <p:nvPr/>
        </p:nvCxnSpPr>
        <p:spPr>
          <a:xfrm flipV="1">
            <a:off x="10343215" y="5327786"/>
            <a:ext cx="370436" cy="40396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3A2A2F1-38AD-6BE0-825A-7A146F77FCD3}"/>
              </a:ext>
            </a:extLst>
          </p:cNvPr>
          <p:cNvCxnSpPr>
            <a:cxnSpLocks/>
          </p:cNvCxnSpPr>
          <p:nvPr/>
        </p:nvCxnSpPr>
        <p:spPr>
          <a:xfrm>
            <a:off x="10510109" y="5969606"/>
            <a:ext cx="573736" cy="16160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9F34189-288D-8176-2C55-8F10907744FB}"/>
              </a:ext>
            </a:extLst>
          </p:cNvPr>
          <p:cNvGrpSpPr/>
          <p:nvPr/>
        </p:nvGrpSpPr>
        <p:grpSpPr>
          <a:xfrm>
            <a:off x="604027" y="5739204"/>
            <a:ext cx="609382" cy="609382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714E212-3F45-D61F-11DA-C379E47C32CD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115" name="Picture 114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FE8EEF2A-D9FD-D2EF-9F6D-5F123F9027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116" name="Picture 115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5E72B747-9A4B-4ACC-931B-1874DCAD5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114" name="Picture 113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B7DBFA47-09D4-A5F7-8967-C3E5154D8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F9BB377-BE74-71D8-A16E-7204C626A6A0}"/>
              </a:ext>
            </a:extLst>
          </p:cNvPr>
          <p:cNvCxnSpPr>
            <a:cxnSpLocks/>
            <a:stCxn id="114" idx="0"/>
          </p:cNvCxnSpPr>
          <p:nvPr/>
        </p:nvCxnSpPr>
        <p:spPr>
          <a:xfrm flipV="1">
            <a:off x="906209" y="5369158"/>
            <a:ext cx="202202" cy="38083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CC718C6C-BBF3-15BD-0A1D-CDFCD4AA0F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8" y="700530"/>
            <a:ext cx="508000" cy="50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FE15DCC-E712-CE94-ADFA-94EA99C716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938" y="910584"/>
            <a:ext cx="406400" cy="4064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41067E5C-B7FF-0047-B3D8-7ED7DC4A9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638" y="1359986"/>
            <a:ext cx="355600" cy="3429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817ED44-3EDF-B0F5-5470-695E2AF4C4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2681" y="1734516"/>
            <a:ext cx="609600" cy="6096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8FC6DF53-52D4-6C75-656D-9CABFE6A91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23814" y="739856"/>
            <a:ext cx="533400" cy="5334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2CABD94-2378-A0B0-D1B8-B174E3DF53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37464" y="1407321"/>
            <a:ext cx="431800" cy="431800"/>
          </a:xfrm>
          <a:prstGeom prst="rect">
            <a:avLst/>
          </a:prstGeom>
        </p:spPr>
      </p:pic>
      <p:pic>
        <p:nvPicPr>
          <p:cNvPr id="145" name="Picture 144" descr="A grey square with white border&#10;&#10;Description automatically generated">
            <a:extLst>
              <a:ext uri="{FF2B5EF4-FFF2-40B4-BE49-F238E27FC236}">
                <a16:creationId xmlns:a16="http://schemas.microsoft.com/office/drawing/2014/main" id="{4A6719B6-AB1D-47A2-7858-D0E5D4E14F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82981" y="885571"/>
            <a:ext cx="2751745" cy="2736199"/>
          </a:xfrm>
          <a:prstGeom prst="rect">
            <a:avLst/>
          </a:prstGeom>
        </p:spPr>
      </p:pic>
      <p:pic>
        <p:nvPicPr>
          <p:cNvPr id="144" name="Picture 143" descr="A grey square with white border&#10;&#10;Description automatically generated">
            <a:extLst>
              <a:ext uri="{FF2B5EF4-FFF2-40B4-BE49-F238E27FC236}">
                <a16:creationId xmlns:a16="http://schemas.microsoft.com/office/drawing/2014/main" id="{1003E03D-D490-1E34-CF37-180FAE14B6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32724" y="713136"/>
            <a:ext cx="3052260" cy="303501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84BEDA76-7011-CC50-4124-46763D363A06}"/>
              </a:ext>
            </a:extLst>
          </p:cNvPr>
          <p:cNvGrpSpPr/>
          <p:nvPr/>
        </p:nvGrpSpPr>
        <p:grpSpPr>
          <a:xfrm>
            <a:off x="4907705" y="1468543"/>
            <a:ext cx="1563417" cy="1563417"/>
            <a:chOff x="4312772" y="1745451"/>
            <a:chExt cx="3515519" cy="3515519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9FDA340-10B7-B3E7-4523-8E5F9AB7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138ADC-A2F5-F3AD-909D-EF3825027EED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7A76D2E-3B20-368E-6193-AFF360A9A021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7" name="Picture 16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3B2AF883-2D2F-5275-4007-2C70426BD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9F66BD82-218C-E39B-391A-B764ACFB8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6" name="Picture 15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63BED033-0521-D1BB-4852-74762E870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C340B6F-6E02-F87B-00AF-A6F9250B9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440D67E-3943-319A-C348-1472A35C6965}"/>
              </a:ext>
            </a:extLst>
          </p:cNvPr>
          <p:cNvGrpSpPr/>
          <p:nvPr/>
        </p:nvGrpSpPr>
        <p:grpSpPr>
          <a:xfrm>
            <a:off x="6231452" y="2806753"/>
            <a:ext cx="815017" cy="815017"/>
            <a:chOff x="4312772" y="1745451"/>
            <a:chExt cx="3515519" cy="351551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B45CD4EE-7853-A94C-797D-3BB1F99EB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953DAD-5408-CC95-6574-69FFE9F12898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D5AA442-8AD4-29DB-5E92-2BE45F5B3461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10" name="Picture 109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5C1A2070-C949-21DE-23BF-0D7F7C6304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7C41DCA4-0336-DF67-53F1-808F27AAD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08" name="Picture 107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450B3FB4-4CC8-9119-7657-00AD95CE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F6426061-D20B-8E9B-45F4-230D2BF9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0672F2A-E413-0484-76D0-B0551A373833}"/>
              </a:ext>
            </a:extLst>
          </p:cNvPr>
          <p:cNvGrpSpPr/>
          <p:nvPr/>
        </p:nvGrpSpPr>
        <p:grpSpPr>
          <a:xfrm>
            <a:off x="4282981" y="853725"/>
            <a:ext cx="815017" cy="815017"/>
            <a:chOff x="4312772" y="1745451"/>
            <a:chExt cx="3515519" cy="3515519"/>
          </a:xfrm>
        </p:grpSpPr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A8FBC325-D97F-4C91-75A2-67DDC18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AE82DDA-2161-FBF9-6A7D-EFA96F90C66A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C8B9DE74-D3D2-AC17-A2E0-1078BD363330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24" name="Picture 123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BB4332F8-CDDC-CF8F-ED39-BA1FF6C28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25" name="Picture 124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C9E17F43-A752-FF01-8104-AF50508C9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23" name="Picture 122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EF4C5CC9-017A-4EE2-EF68-770A45A65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F639A4D5-1031-A6A8-8DCD-EBE88785F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D945A81-6380-1622-6133-BE098D96428E}"/>
              </a:ext>
            </a:extLst>
          </p:cNvPr>
          <p:cNvGrpSpPr/>
          <p:nvPr/>
        </p:nvGrpSpPr>
        <p:grpSpPr>
          <a:xfrm>
            <a:off x="6230217" y="849180"/>
            <a:ext cx="815017" cy="815017"/>
            <a:chOff x="4312772" y="1745451"/>
            <a:chExt cx="3515519" cy="3515519"/>
          </a:xfrm>
        </p:grpSpPr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21125662-DED2-A41F-E3F0-445FDBF0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D67792C-5786-A108-6C36-6FF10FD084F2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79897FF-1D7E-5FBA-3932-F0EBAF86A4C6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32" name="Picture 131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528FC903-0C38-0A8E-83CE-261080EDB5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33" name="Picture 132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13BE4425-745D-DFD3-FB19-B36977512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31" name="Picture 130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858C86C8-7D0F-5ADB-35EE-2F4C8E0B7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2A50F5DF-2DFF-214E-F8B9-AADBED944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639C2E-D146-F359-6970-8132827E2216}"/>
              </a:ext>
            </a:extLst>
          </p:cNvPr>
          <p:cNvGrpSpPr/>
          <p:nvPr/>
        </p:nvGrpSpPr>
        <p:grpSpPr>
          <a:xfrm>
            <a:off x="4270268" y="2800202"/>
            <a:ext cx="815017" cy="815017"/>
            <a:chOff x="4312772" y="1745451"/>
            <a:chExt cx="3515519" cy="3515519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3BB7C894-4D8E-0395-0045-E884E1BD8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B7BD26A-F5B1-0EA7-C0CA-0EF850D4B450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683CD63C-31F6-4B19-A1AF-B4489BCE6C9F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40" name="Picture 139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D04F4BAD-049F-67AB-070D-A30694F9D6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41" name="Picture 140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0FB2CEBF-33EB-3046-A64D-DB89024A0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39" name="Picture 138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E535AE25-885C-9B9B-A664-EC1A862D2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5BE55F9D-A6F1-D7C9-B554-E7F99373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7A8C26C-4F67-E746-0527-A1189AB39754}"/>
              </a:ext>
            </a:extLst>
          </p:cNvPr>
          <p:cNvCxnSpPr>
            <a:cxnSpLocks/>
            <a:stCxn id="123" idx="3"/>
            <a:endCxn id="133" idx="1"/>
          </p:cNvCxnSpPr>
          <p:nvPr/>
        </p:nvCxnSpPr>
        <p:spPr>
          <a:xfrm>
            <a:off x="5047245" y="1257969"/>
            <a:ext cx="1216011" cy="5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833BD4-AF99-334F-C969-53A1EAA0F863}"/>
              </a:ext>
            </a:extLst>
          </p:cNvPr>
          <p:cNvCxnSpPr>
            <a:cxnSpLocks/>
          </p:cNvCxnSpPr>
          <p:nvPr/>
        </p:nvCxnSpPr>
        <p:spPr>
          <a:xfrm flipV="1">
            <a:off x="5047244" y="3229274"/>
            <a:ext cx="1182973" cy="950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5BDD7BB-9A0B-6907-D4D5-8DE431A0C6FE}"/>
              </a:ext>
            </a:extLst>
          </p:cNvPr>
          <p:cNvCxnSpPr>
            <a:cxnSpLocks/>
            <a:stCxn id="139" idx="0"/>
            <a:endCxn id="123" idx="2"/>
          </p:cNvCxnSpPr>
          <p:nvPr/>
        </p:nvCxnSpPr>
        <p:spPr>
          <a:xfrm flipV="1">
            <a:off x="4676331" y="1616170"/>
            <a:ext cx="12713" cy="123007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5479C0E-7DB0-8E6B-D98B-6CD4C710A258}"/>
              </a:ext>
            </a:extLst>
          </p:cNvPr>
          <p:cNvCxnSpPr>
            <a:cxnSpLocks/>
          </p:cNvCxnSpPr>
          <p:nvPr/>
        </p:nvCxnSpPr>
        <p:spPr>
          <a:xfrm flipV="1">
            <a:off x="6639149" y="1612608"/>
            <a:ext cx="12713" cy="123007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97324A1-85BA-1D0F-E9DB-65792DD88018}"/>
              </a:ext>
            </a:extLst>
          </p:cNvPr>
          <p:cNvCxnSpPr>
            <a:cxnSpLocks/>
          </p:cNvCxnSpPr>
          <p:nvPr/>
        </p:nvCxnSpPr>
        <p:spPr>
          <a:xfrm flipV="1">
            <a:off x="4674768" y="2718528"/>
            <a:ext cx="554890" cy="49225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B17DC63-02B1-3A12-0D49-195699FB3FC1}"/>
              </a:ext>
            </a:extLst>
          </p:cNvPr>
          <p:cNvCxnSpPr>
            <a:cxnSpLocks/>
          </p:cNvCxnSpPr>
          <p:nvPr/>
        </p:nvCxnSpPr>
        <p:spPr>
          <a:xfrm flipV="1">
            <a:off x="6073354" y="1247837"/>
            <a:ext cx="554890" cy="49225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9686532-022F-2186-8096-F60CC97BAF12}"/>
              </a:ext>
            </a:extLst>
          </p:cNvPr>
          <p:cNvCxnSpPr>
            <a:cxnSpLocks/>
          </p:cNvCxnSpPr>
          <p:nvPr/>
        </p:nvCxnSpPr>
        <p:spPr>
          <a:xfrm>
            <a:off x="4946365" y="1468543"/>
            <a:ext cx="340560" cy="33364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78A618A-FC1A-72BD-F40B-51653A4952DC}"/>
              </a:ext>
            </a:extLst>
          </p:cNvPr>
          <p:cNvCxnSpPr>
            <a:cxnSpLocks/>
          </p:cNvCxnSpPr>
          <p:nvPr/>
        </p:nvCxnSpPr>
        <p:spPr>
          <a:xfrm>
            <a:off x="6144014" y="2769243"/>
            <a:ext cx="340560" cy="33364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4E33BC0-E1F4-D931-A1D6-E79811A52528}"/>
              </a:ext>
            </a:extLst>
          </p:cNvPr>
          <p:cNvGrpSpPr/>
          <p:nvPr/>
        </p:nvGrpSpPr>
        <p:grpSpPr>
          <a:xfrm>
            <a:off x="1236795" y="5220776"/>
            <a:ext cx="1563417" cy="1563417"/>
            <a:chOff x="4312772" y="1745451"/>
            <a:chExt cx="3515519" cy="3515519"/>
          </a:xfrm>
        </p:grpSpPr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B255EFDC-DAA9-9FF8-A6F4-420FB08C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59D7FC0-1AD8-32DD-9C09-FF7CAA605427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6989FD3A-376A-F34E-916C-B880A0C0959B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71" name="Picture 170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26C83048-AEAB-BEC3-BC05-B0973CECD7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72" name="Picture 171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72740030-9557-B903-4F50-DEC7540F52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70" name="Picture 169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0F394FA8-1EF4-9E56-C9F1-3233EBF4F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68" name="Graphic 167">
              <a:extLst>
                <a:ext uri="{FF2B5EF4-FFF2-40B4-BE49-F238E27FC236}">
                  <a16:creationId xmlns:a16="http://schemas.microsoft.com/office/drawing/2014/main" id="{D1B8B97F-4109-17EF-B27D-095506DD4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8144854-3AB8-FC81-0694-2E0BEFD6CDF0}"/>
              </a:ext>
            </a:extLst>
          </p:cNvPr>
          <p:cNvGrpSpPr/>
          <p:nvPr/>
        </p:nvGrpSpPr>
        <p:grpSpPr>
          <a:xfrm>
            <a:off x="8877024" y="4706634"/>
            <a:ext cx="815017" cy="815017"/>
            <a:chOff x="4312772" y="1745451"/>
            <a:chExt cx="3515519" cy="3515519"/>
          </a:xfrm>
        </p:grpSpPr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C80F5114-8923-E6E0-DE08-C2651FA61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BFEB366-DD2B-38FC-547E-D9A9D16A2498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EDDE46C9-B5A5-D511-C4A6-B1711F5749D9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79" name="Picture 178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9E3D206A-7F17-D598-4DD4-1709A0C8A2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80" name="Picture 179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F7BE460A-6FEE-FF0A-550D-5AB70BB368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78" name="Picture 177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18ACE696-E7B1-023D-08C3-4B0E94B0B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B5DB3558-46FA-F155-EDAD-61B26DA5E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F48E91C-01C2-5310-9546-8329E2B44D33}"/>
              </a:ext>
            </a:extLst>
          </p:cNvPr>
          <p:cNvGrpSpPr/>
          <p:nvPr/>
        </p:nvGrpSpPr>
        <p:grpSpPr>
          <a:xfrm>
            <a:off x="9766950" y="4243226"/>
            <a:ext cx="815017" cy="815017"/>
            <a:chOff x="4312772" y="1745451"/>
            <a:chExt cx="3515519" cy="3515519"/>
          </a:xfrm>
        </p:grpSpPr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EF5C4A84-51F5-9CDF-4554-E305F68C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F24B91C0-F1C2-3409-48B3-7B4D41B0BDF7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908EBECC-5C45-E5A3-D070-566F23F84B6B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87" name="Picture 186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02C72C29-722A-3751-8140-1DB0119C0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88" name="Picture 187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BDC59D4D-BDFB-1795-67BD-39718890E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86" name="Picture 185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6694F5EC-4E7B-9DE0-8764-080D4FB1D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38A2F715-98C7-7081-801A-100A3884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0E318B9-290F-13CC-47A6-5D8A5E5FB723}"/>
              </a:ext>
            </a:extLst>
          </p:cNvPr>
          <p:cNvGrpSpPr/>
          <p:nvPr/>
        </p:nvGrpSpPr>
        <p:grpSpPr>
          <a:xfrm>
            <a:off x="10622016" y="4648074"/>
            <a:ext cx="815017" cy="815017"/>
            <a:chOff x="4312772" y="1745451"/>
            <a:chExt cx="3515519" cy="3515519"/>
          </a:xfrm>
        </p:grpSpPr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AFC61B61-77A3-5763-3CEA-6A0E1001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144BAF98-7CE8-E801-C7F4-CCBE272FC911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B437FC4-EF46-61BE-BDE9-D78E65ED3551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95" name="Picture 194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69144D80-1890-8014-1F5B-171ACF2DB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96" name="Picture 195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7D3B6A03-06DF-F640-86AF-AA9AB66D1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94" name="Picture 193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CC00111C-45D6-FE35-0F8A-A4DF2A0D5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2117590D-DDC9-51FA-AD3D-076655D8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7D8CB28-704C-F89C-598A-2DB93E5161A5}"/>
              </a:ext>
            </a:extLst>
          </p:cNvPr>
          <p:cNvGrpSpPr/>
          <p:nvPr/>
        </p:nvGrpSpPr>
        <p:grpSpPr>
          <a:xfrm>
            <a:off x="8423573" y="5514058"/>
            <a:ext cx="815017" cy="815017"/>
            <a:chOff x="4312772" y="1745451"/>
            <a:chExt cx="3515519" cy="3515519"/>
          </a:xfrm>
        </p:grpSpPr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66B7FE98-88E4-1F62-0879-5759FFC0F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95F30E7F-8949-1EC8-4EDD-A4D459AA85F5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C7F798CF-BAE3-D467-2602-ED14B941709D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03" name="Picture 202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7B941E59-6360-3B98-0707-F9DEA8BFB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04" name="Picture 203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BDB559D3-07D9-41A5-3942-1D64551A7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02" name="Picture 201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260BC8D2-D3B5-2954-3ACB-4C19F80A0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30848A10-7FB7-83CE-6E66-811AA4F9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869E3E7-0C18-20BB-5FDA-2BCC7C045C44}"/>
              </a:ext>
            </a:extLst>
          </p:cNvPr>
          <p:cNvGrpSpPr/>
          <p:nvPr/>
        </p:nvGrpSpPr>
        <p:grpSpPr>
          <a:xfrm>
            <a:off x="10986769" y="5476400"/>
            <a:ext cx="815017" cy="815017"/>
            <a:chOff x="4312772" y="1745451"/>
            <a:chExt cx="3515519" cy="3515519"/>
          </a:xfrm>
        </p:grpSpPr>
        <p:pic>
          <p:nvPicPr>
            <p:cNvPr id="206" name="Graphic 205">
              <a:extLst>
                <a:ext uri="{FF2B5EF4-FFF2-40B4-BE49-F238E27FC236}">
                  <a16:creationId xmlns:a16="http://schemas.microsoft.com/office/drawing/2014/main" id="{A69F87EF-B9C8-9FF5-233C-483F3E3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C8F6457E-F3E6-60CF-6B25-408C01A7B902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41F3881F-8918-4042-9D8D-B091EBD690B5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11" name="Picture 210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762CE223-AF58-2265-D093-3B5E55009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12" name="Picture 211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B0E58EC3-27F3-0B89-E8EB-F055FD82B7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10" name="Picture 209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296AA9FF-9E1E-5CFD-DF9C-D0A3F10AA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EB230EFD-19B0-EFB3-ADF9-877C2AA8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B23DC69-3BFC-0B45-2F32-079B3060A965}"/>
              </a:ext>
            </a:extLst>
          </p:cNvPr>
          <p:cNvGrpSpPr/>
          <p:nvPr/>
        </p:nvGrpSpPr>
        <p:grpSpPr>
          <a:xfrm>
            <a:off x="9381482" y="5121917"/>
            <a:ext cx="1563417" cy="1563417"/>
            <a:chOff x="4312772" y="1745451"/>
            <a:chExt cx="3515519" cy="3515519"/>
          </a:xfrm>
        </p:grpSpPr>
        <p:pic>
          <p:nvPicPr>
            <p:cNvPr id="214" name="Graphic 213">
              <a:extLst>
                <a:ext uri="{FF2B5EF4-FFF2-40B4-BE49-F238E27FC236}">
                  <a16:creationId xmlns:a16="http://schemas.microsoft.com/office/drawing/2014/main" id="{224DE674-AADF-668B-4EFB-CB292E3AD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5D4D975-8CC8-6A7D-CCD5-C55C7148605B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B8BD97A2-E32E-3F7B-8D62-FF1F509DCF86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19" name="Picture 218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87390F9A-8374-028D-9406-8A75B4C311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20" name="Picture 219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6C0382D0-203D-7B0E-F5FE-4D30877839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18" name="Picture 217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B60AD9D6-4A67-C58F-CACB-C9D4594BE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16" name="Graphic 215">
              <a:extLst>
                <a:ext uri="{FF2B5EF4-FFF2-40B4-BE49-F238E27FC236}">
                  <a16:creationId xmlns:a16="http://schemas.microsoft.com/office/drawing/2014/main" id="{B2ADCCAC-AA50-708A-2104-4582E8E7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6FDD3B5-DEFE-0F6E-E6E4-E6A8421B58E8}"/>
              </a:ext>
            </a:extLst>
          </p:cNvPr>
          <p:cNvGrpSpPr/>
          <p:nvPr/>
        </p:nvGrpSpPr>
        <p:grpSpPr>
          <a:xfrm>
            <a:off x="797721" y="4800129"/>
            <a:ext cx="815017" cy="815017"/>
            <a:chOff x="4312772" y="1745451"/>
            <a:chExt cx="3515519" cy="3515519"/>
          </a:xfrm>
        </p:grpSpPr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143A1B9-986E-10B5-0272-C2A75CF0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71BA67B5-60F8-826F-E45E-3C7EC9E48693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DEC850E-2E95-23E8-5C60-C7030C8EE6F3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27" name="Picture 226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BC04CAE4-9D9C-161E-39C4-419BB18D4A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28" name="Picture 227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AB29F0E9-48FE-2C34-5EF9-BCE93D2D1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26" name="Picture 225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92663AA9-2992-7BC8-94F8-CB161D095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C23D840D-9152-77A7-1D52-BB96C9B5D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E1AB05ED-E39A-023E-31B5-4EEE2402ACFA}"/>
              </a:ext>
            </a:extLst>
          </p:cNvPr>
          <p:cNvGrpSpPr/>
          <p:nvPr/>
        </p:nvGrpSpPr>
        <p:grpSpPr>
          <a:xfrm>
            <a:off x="1654487" y="4340719"/>
            <a:ext cx="815017" cy="815017"/>
            <a:chOff x="4312772" y="1745451"/>
            <a:chExt cx="3515519" cy="3515519"/>
          </a:xfrm>
        </p:grpSpPr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383878DB-DA49-8E4A-9D9F-D09FCED95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922CD271-8514-ABEA-B098-8D415E56C92B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9DC58FC7-C86B-B5A1-EAAA-509A25AC74DB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35" name="Picture 234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C9DFDBDC-6C8F-C2FE-32F5-F21C8B4CF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36" name="Picture 235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F36A3C1F-ACC0-1231-00D7-D426D23EC7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34" name="Picture 233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EA70AD60-0B7E-8883-7B6B-552A089C9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32" name="Graphic 231">
              <a:extLst>
                <a:ext uri="{FF2B5EF4-FFF2-40B4-BE49-F238E27FC236}">
                  <a16:creationId xmlns:a16="http://schemas.microsoft.com/office/drawing/2014/main" id="{8F2554EF-24FA-7156-9072-4369A818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D536CAB-BEC2-DEF3-CC19-60702CB4BAFC}"/>
              </a:ext>
            </a:extLst>
          </p:cNvPr>
          <p:cNvGrpSpPr/>
          <p:nvPr/>
        </p:nvGrpSpPr>
        <p:grpSpPr>
          <a:xfrm>
            <a:off x="2968569" y="5461964"/>
            <a:ext cx="815017" cy="815017"/>
            <a:chOff x="4312772" y="1745451"/>
            <a:chExt cx="3515519" cy="3515519"/>
          </a:xfrm>
        </p:grpSpPr>
        <p:pic>
          <p:nvPicPr>
            <p:cNvPr id="238" name="Graphic 237">
              <a:extLst>
                <a:ext uri="{FF2B5EF4-FFF2-40B4-BE49-F238E27FC236}">
                  <a16:creationId xmlns:a16="http://schemas.microsoft.com/office/drawing/2014/main" id="{5A62AE5C-569F-FB4C-58A5-0D93801A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AC4E3D21-94AC-216D-1293-992660D668A0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A92AD89-9034-336F-8A9F-88F460A5ADA4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43" name="Picture 242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6A15DD6C-3A66-05DC-12B5-E2C4CB2F3D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44" name="Picture 243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B3570D56-3973-DF75-8227-FFF6076880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42" name="Picture 241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F66D1E73-72A4-15BB-2C91-90898ED15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40" name="Graphic 239">
              <a:extLst>
                <a:ext uri="{FF2B5EF4-FFF2-40B4-BE49-F238E27FC236}">
                  <a16:creationId xmlns:a16="http://schemas.microsoft.com/office/drawing/2014/main" id="{ED9F4253-1616-747F-1B50-54A14EF70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6013E2F-B35E-08CE-5976-F43BDA706771}"/>
              </a:ext>
            </a:extLst>
          </p:cNvPr>
          <p:cNvGrpSpPr/>
          <p:nvPr/>
        </p:nvGrpSpPr>
        <p:grpSpPr>
          <a:xfrm>
            <a:off x="496216" y="5624694"/>
            <a:ext cx="815017" cy="815017"/>
            <a:chOff x="4312772" y="1745451"/>
            <a:chExt cx="3515519" cy="3515519"/>
          </a:xfrm>
        </p:grpSpPr>
        <p:pic>
          <p:nvPicPr>
            <p:cNvPr id="246" name="Graphic 245">
              <a:extLst>
                <a:ext uri="{FF2B5EF4-FFF2-40B4-BE49-F238E27FC236}">
                  <a16:creationId xmlns:a16="http://schemas.microsoft.com/office/drawing/2014/main" id="{4FA96C67-E0F6-E607-55F5-E3A004B63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9808C577-7C91-5C94-972A-21652E4378DB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2C0358A6-51D2-5283-4876-B69E88684D22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51" name="Picture 250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4732FF53-91FB-A035-D12B-B794F3B39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52" name="Picture 251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16D97293-0370-C352-EF65-5FB2758474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50" name="Picture 249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5E30F7FB-8560-3F81-ABF1-549DC2855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48" name="Graphic 247">
              <a:extLst>
                <a:ext uri="{FF2B5EF4-FFF2-40B4-BE49-F238E27FC236}">
                  <a16:creationId xmlns:a16="http://schemas.microsoft.com/office/drawing/2014/main" id="{14BB786A-0B9E-E5DE-AF79-C6F2C435F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B8507B1-9339-B415-207A-F5F251DAFFEE}"/>
              </a:ext>
            </a:extLst>
          </p:cNvPr>
          <p:cNvGrpSpPr/>
          <p:nvPr/>
        </p:nvGrpSpPr>
        <p:grpSpPr>
          <a:xfrm>
            <a:off x="2568826" y="4848593"/>
            <a:ext cx="647800" cy="647800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4F77C9D7-BBF5-129B-9364-65358927A870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256" name="Picture 255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7C383F3D-BBF0-5882-F43F-49C26B218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257" name="Picture 256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489412C0-8ED5-6E97-E85D-2441A8000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255" name="Picture 254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FD514981-77B5-9CC1-5CAA-AE17B4CE6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64EFBA7-4910-3FC7-58A4-8DAAA5DD3F6D}"/>
              </a:ext>
            </a:extLst>
          </p:cNvPr>
          <p:cNvGrpSpPr/>
          <p:nvPr/>
        </p:nvGrpSpPr>
        <p:grpSpPr>
          <a:xfrm>
            <a:off x="2470165" y="4748703"/>
            <a:ext cx="815017" cy="815017"/>
            <a:chOff x="4312772" y="1745451"/>
            <a:chExt cx="3515519" cy="3515519"/>
          </a:xfrm>
        </p:grpSpPr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DF87E031-CE2B-F21A-E804-45D3E12DC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2F862D50-1DCB-9EF7-1DD9-C4B6A3E6FCAB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8281F495-4E3E-783D-DFD9-34A0B27A6768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264" name="Picture 263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16E7DBCD-4093-5259-8769-900BA56D17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65" name="Picture 264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448F9F43-B524-6C54-32EC-5C1364E3D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263" name="Picture 262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660C0C4A-C1D1-F99B-F800-7AD7E5DE2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61" name="Graphic 260">
              <a:extLst>
                <a:ext uri="{FF2B5EF4-FFF2-40B4-BE49-F238E27FC236}">
                  <a16:creationId xmlns:a16="http://schemas.microsoft.com/office/drawing/2014/main" id="{B369DAA0-ADA9-F810-A460-B5FB3F48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911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old gear with a black background&#10;&#10;Description automatically generated">
            <a:extLst>
              <a:ext uri="{FF2B5EF4-FFF2-40B4-BE49-F238E27FC236}">
                <a16:creationId xmlns:a16="http://schemas.microsoft.com/office/drawing/2014/main" id="{98750E01-ECFD-2D79-91E4-E9B4CB6D77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59572" y="-178847"/>
            <a:ext cx="558865" cy="570270"/>
          </a:xfrm>
          <a:prstGeom prst="rect">
            <a:avLst/>
          </a:prstGeom>
          <a:effectLst>
            <a:outerShdw blurRad="545425" dist="38100" dir="5400000" algn="t" rotWithShape="0">
              <a:schemeClr val="bg1">
                <a:alpha val="40000"/>
              </a:scheme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BD4AF0-4D19-442F-4C7C-8AC286B29C18}"/>
              </a:ext>
            </a:extLst>
          </p:cNvPr>
          <p:cNvSpPr/>
          <p:nvPr/>
        </p:nvSpPr>
        <p:spPr>
          <a:xfrm>
            <a:off x="0" y="0"/>
            <a:ext cx="12192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E0A25-0501-8993-7514-48539FFFF85F}"/>
              </a:ext>
            </a:extLst>
          </p:cNvPr>
          <p:cNvSpPr/>
          <p:nvPr/>
        </p:nvSpPr>
        <p:spPr>
          <a:xfrm>
            <a:off x="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DEDFB-AF93-ABC0-FE0E-88CEEBA670A9}"/>
              </a:ext>
            </a:extLst>
          </p:cNvPr>
          <p:cNvSpPr/>
          <p:nvPr/>
        </p:nvSpPr>
        <p:spPr>
          <a:xfrm>
            <a:off x="10657840" y="30480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F968D-15D6-3E92-D5FF-BB5FFABC89C0}"/>
              </a:ext>
            </a:extLst>
          </p:cNvPr>
          <p:cNvSpPr/>
          <p:nvPr/>
        </p:nvSpPr>
        <p:spPr>
          <a:xfrm>
            <a:off x="1645920" y="304800"/>
            <a:ext cx="889000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D4F40-35A8-B4B0-33E0-7CD52754EB14}"/>
              </a:ext>
            </a:extLst>
          </p:cNvPr>
          <p:cNvSpPr/>
          <p:nvPr/>
        </p:nvSpPr>
        <p:spPr>
          <a:xfrm>
            <a:off x="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ECEC1-8F88-EB16-FD1C-010480F51ADE}"/>
              </a:ext>
            </a:extLst>
          </p:cNvPr>
          <p:cNvSpPr/>
          <p:nvPr/>
        </p:nvSpPr>
        <p:spPr>
          <a:xfrm>
            <a:off x="10657840" y="6624320"/>
            <a:ext cx="1534160" cy="223520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B77C8-46F2-FA99-ED8A-A471BF4533DA}"/>
              </a:ext>
            </a:extLst>
          </p:cNvPr>
          <p:cNvCxnSpPr>
            <a:cxnSpLocks/>
          </p:cNvCxnSpPr>
          <p:nvPr/>
        </p:nvCxnSpPr>
        <p:spPr>
          <a:xfrm>
            <a:off x="15906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F7683-0859-F9DC-BD25-3C9889105F6D}"/>
              </a:ext>
            </a:extLst>
          </p:cNvPr>
          <p:cNvCxnSpPr>
            <a:cxnSpLocks/>
          </p:cNvCxnSpPr>
          <p:nvPr/>
        </p:nvCxnSpPr>
        <p:spPr>
          <a:xfrm>
            <a:off x="10599075" y="223520"/>
            <a:ext cx="0" cy="349964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09A863-1857-41CF-C977-E2BFF718D327}"/>
              </a:ext>
            </a:extLst>
          </p:cNvPr>
          <p:cNvCxnSpPr>
            <a:cxnSpLocks/>
          </p:cNvCxnSpPr>
          <p:nvPr/>
        </p:nvCxnSpPr>
        <p:spPr>
          <a:xfrm flipH="1">
            <a:off x="0" y="573484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F32009-0CB8-826E-F116-C2C3255733F9}"/>
              </a:ext>
            </a:extLst>
          </p:cNvPr>
          <p:cNvCxnSpPr>
            <a:cxnSpLocks/>
          </p:cNvCxnSpPr>
          <p:nvPr/>
        </p:nvCxnSpPr>
        <p:spPr>
          <a:xfrm flipH="1">
            <a:off x="0" y="263315"/>
            <a:ext cx="12192000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E217B46E-067B-3D8F-F403-484174682224}"/>
              </a:ext>
            </a:extLst>
          </p:cNvPr>
          <p:cNvSpPr/>
          <p:nvPr/>
        </p:nvSpPr>
        <p:spPr>
          <a:xfrm>
            <a:off x="3928815" y="6619794"/>
            <a:ext cx="4324209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BECC6037-C91E-742C-1542-C5ACAE1ABE08}"/>
              </a:ext>
            </a:extLst>
          </p:cNvPr>
          <p:cNvSpPr/>
          <p:nvPr/>
        </p:nvSpPr>
        <p:spPr>
          <a:xfrm>
            <a:off x="2315350" y="6619793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6CF1CF1-D0F4-5F6C-ED7A-5814BDF4D18B}"/>
              </a:ext>
            </a:extLst>
          </p:cNvPr>
          <p:cNvSpPr/>
          <p:nvPr/>
        </p:nvSpPr>
        <p:spPr>
          <a:xfrm>
            <a:off x="8342489" y="6619792"/>
            <a:ext cx="1534161" cy="223521"/>
          </a:xfrm>
          <a:prstGeom prst="trapezoid">
            <a:avLst>
              <a:gd name="adj" fmla="val 90656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EED856-9115-BD7F-1E1B-BEB39F6C37BB}"/>
              </a:ext>
            </a:extLst>
          </p:cNvPr>
          <p:cNvGrpSpPr/>
          <p:nvPr/>
        </p:nvGrpSpPr>
        <p:grpSpPr>
          <a:xfrm>
            <a:off x="1283347" y="5228303"/>
            <a:ext cx="1503249" cy="1503249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AB7B60-249C-682D-5EA8-906F621FFD2B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3" name="Picture 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96E7FE20-2370-1184-1EF7-E3BDC6134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11" name="Picture 10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85206932-14D5-C785-1A18-24F0BACCB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10" name="Picture 9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72C2CAAB-438E-F1FF-6602-57DD48CCE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F4D91D-F973-C75B-5DB3-08FDECBC1610}"/>
              </a:ext>
            </a:extLst>
          </p:cNvPr>
          <p:cNvGrpSpPr/>
          <p:nvPr/>
        </p:nvGrpSpPr>
        <p:grpSpPr>
          <a:xfrm>
            <a:off x="2455270" y="4250081"/>
            <a:ext cx="1023938" cy="102393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91388E-BECC-3BB0-0A3E-8E7BE506F343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41" name="Picture 40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D430ED7E-E7A6-6CB9-A9E4-721D793E2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42" name="Picture 41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E91C0DB0-BA65-A261-4FF6-2F63AD2B3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40" name="Picture 39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3800D9ED-1314-A5D5-17F2-192CA299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46172-5A0E-EC62-BDBE-6490B8CE4300}"/>
              </a:ext>
            </a:extLst>
          </p:cNvPr>
          <p:cNvGrpSpPr/>
          <p:nvPr/>
        </p:nvGrpSpPr>
        <p:grpSpPr>
          <a:xfrm>
            <a:off x="781158" y="4784881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1D66496-B2FA-51AC-356A-BCC0A9106266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46" name="Picture 45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5A4431D2-6F7B-A4F9-3276-C86724B63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47" name="Picture 46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5B724A7D-0C08-1108-F473-BDE5E1BA8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45" name="Picture 44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34F7743C-9BC3-8861-53B6-20F082D04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7BA9D8-57AB-2AD3-5A01-8E3CAA111ABC}"/>
              </a:ext>
            </a:extLst>
          </p:cNvPr>
          <p:cNvCxnSpPr>
            <a:cxnSpLocks/>
          </p:cNvCxnSpPr>
          <p:nvPr/>
        </p:nvCxnSpPr>
        <p:spPr>
          <a:xfrm flipV="1">
            <a:off x="2682581" y="5183138"/>
            <a:ext cx="133637" cy="438064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2EE4AFB-9572-8D7A-7664-3B17300F01FF}"/>
              </a:ext>
            </a:extLst>
          </p:cNvPr>
          <p:cNvCxnSpPr>
            <a:cxnSpLocks/>
          </p:cNvCxnSpPr>
          <p:nvPr/>
        </p:nvCxnSpPr>
        <p:spPr>
          <a:xfrm flipV="1">
            <a:off x="2126943" y="5112015"/>
            <a:ext cx="526016" cy="16129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6DA5A6-8F39-4957-172B-835A679A89C9}"/>
              </a:ext>
            </a:extLst>
          </p:cNvPr>
          <p:cNvCxnSpPr>
            <a:cxnSpLocks/>
          </p:cNvCxnSpPr>
          <p:nvPr/>
        </p:nvCxnSpPr>
        <p:spPr>
          <a:xfrm flipV="1">
            <a:off x="1427558" y="4508141"/>
            <a:ext cx="1127278" cy="37019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1702FFF-A11F-84F6-A74D-3CA15F8A51B1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1558504" y="4755787"/>
            <a:ext cx="916943" cy="62199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72787B-1865-74A5-7237-EA28D300DB9B}"/>
              </a:ext>
            </a:extLst>
          </p:cNvPr>
          <p:cNvGrpSpPr/>
          <p:nvPr/>
        </p:nvGrpSpPr>
        <p:grpSpPr>
          <a:xfrm>
            <a:off x="3067230" y="5561854"/>
            <a:ext cx="647800" cy="647800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35B7C28-99E6-1625-7BF5-E8E1A39442DC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63" name="Picture 6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A5912B50-0238-48EF-438D-9CA401789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64" name="Picture 6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7AA56873-E9DC-8A36-E250-EF02BF0A4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62" name="Picture 6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B0BD5EF2-A444-C50F-70C2-27719A31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104EB62-48CA-E7B2-D0CE-B272F972B00E}"/>
              </a:ext>
            </a:extLst>
          </p:cNvPr>
          <p:cNvCxnSpPr>
            <a:cxnSpLocks/>
          </p:cNvCxnSpPr>
          <p:nvPr/>
        </p:nvCxnSpPr>
        <p:spPr>
          <a:xfrm flipH="1" flipV="1">
            <a:off x="3158196" y="5183138"/>
            <a:ext cx="170989" cy="61257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CCC2CB1-95C1-6B00-A8B0-FD7374B4160F}"/>
              </a:ext>
            </a:extLst>
          </p:cNvPr>
          <p:cNvCxnSpPr>
            <a:cxnSpLocks/>
          </p:cNvCxnSpPr>
          <p:nvPr/>
        </p:nvCxnSpPr>
        <p:spPr>
          <a:xfrm flipH="1" flipV="1">
            <a:off x="2726597" y="6001444"/>
            <a:ext cx="381245" cy="6151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1FE8D8-DD67-F038-F36C-049B77C6F88B}"/>
              </a:ext>
            </a:extLst>
          </p:cNvPr>
          <p:cNvGrpSpPr/>
          <p:nvPr/>
        </p:nvGrpSpPr>
        <p:grpSpPr>
          <a:xfrm>
            <a:off x="9405404" y="5154224"/>
            <a:ext cx="1503249" cy="1503249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2A15D93-A561-9A53-94ED-99266F37565A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73" name="Picture 7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201B6775-6DF2-9326-8BA4-FC9CFFE2EC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74" name="Picture 7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27110910-E500-229B-BF6E-DBED34370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72" name="Picture 7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E473C2DB-F865-69E5-5E25-6F7698617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B67865F-59EC-23D0-B5A1-A2CFD2115D2F}"/>
              </a:ext>
            </a:extLst>
          </p:cNvPr>
          <p:cNvGrpSpPr/>
          <p:nvPr/>
        </p:nvGrpSpPr>
        <p:grpSpPr>
          <a:xfrm>
            <a:off x="8416964" y="5509458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C6C9149-597F-1F29-9EEC-07C465F3A511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78" name="Picture 77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460DF525-2C38-12A2-5357-8B61F1E42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79" name="Picture 78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4DAA6F84-BAF9-410B-0319-CD84F959F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77" name="Picture 76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982C9CAC-187B-BED4-5406-17F01E73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843BE43-BEAD-8725-1E45-B72875D2297E}"/>
              </a:ext>
            </a:extLst>
          </p:cNvPr>
          <p:cNvGrpSpPr/>
          <p:nvPr/>
        </p:nvGrpSpPr>
        <p:grpSpPr>
          <a:xfrm>
            <a:off x="10974005" y="5461517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335BC74-EE97-A73D-E7C6-E496BA5DE709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83" name="Picture 8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CED4CCE2-9E1C-C46D-F846-35CF53B85C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84" name="Picture 8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CE1B94DE-9E63-2EBB-E3D4-DFB81CD12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82" name="Picture 8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572D184C-F0B1-33A0-27EB-2F348D48B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110BD1F-8EE7-88CA-6D7D-31526EAECB74}"/>
              </a:ext>
            </a:extLst>
          </p:cNvPr>
          <p:cNvGrpSpPr/>
          <p:nvPr/>
        </p:nvGrpSpPr>
        <p:grpSpPr>
          <a:xfrm>
            <a:off x="9752192" y="4247211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B93E173-064A-08DD-DED5-E1992DE0CDA8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88" name="Picture 87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2BF3945A-D621-4E4E-93D9-C1782E115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89" name="Picture 88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D4F7D075-60C8-26B7-6FD7-E13969968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87" name="Picture 86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48037562-F166-0FE7-0CB8-DC7EABCB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4382A2F-0660-E21D-008F-69F12B3A5C77}"/>
              </a:ext>
            </a:extLst>
          </p:cNvPr>
          <p:cNvGrpSpPr/>
          <p:nvPr/>
        </p:nvGrpSpPr>
        <p:grpSpPr>
          <a:xfrm>
            <a:off x="8851493" y="4683793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13F40E1-7BC0-722A-AFF6-956B17CCD75D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93" name="Picture 92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DA7AFA0A-E83E-4DC1-1F0D-5855881D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94" name="Picture 93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B53477A2-EC94-21BF-1B2E-C07582401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92" name="Picture 91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D284279F-E51C-B27E-7278-2127D61F2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CEBBFAD-64EF-0512-E41E-C533301BA29E}"/>
              </a:ext>
            </a:extLst>
          </p:cNvPr>
          <p:cNvGrpSpPr/>
          <p:nvPr/>
        </p:nvGrpSpPr>
        <p:grpSpPr>
          <a:xfrm>
            <a:off x="10605453" y="4635852"/>
            <a:ext cx="840548" cy="840548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75886F0-0433-A02C-42A5-0A9E75CFF3C6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98" name="Picture 97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EF37799C-4E34-904F-E714-9F8A426BBB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99" name="Picture 98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2A32F46F-96E0-E50A-9826-CB6DF4314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97" name="Picture 96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694BA39A-10ED-4B2F-E63A-D9D3C74CC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6BE1242-F6DA-4AD4-06CF-98586F9D255B}"/>
              </a:ext>
            </a:extLst>
          </p:cNvPr>
          <p:cNvCxnSpPr>
            <a:cxnSpLocks/>
          </p:cNvCxnSpPr>
          <p:nvPr/>
        </p:nvCxnSpPr>
        <p:spPr>
          <a:xfrm flipH="1">
            <a:off x="9162166" y="5979889"/>
            <a:ext cx="719866" cy="151758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7456DD2-6F7A-E12F-5BC0-A458FF085127}"/>
              </a:ext>
            </a:extLst>
          </p:cNvPr>
          <p:cNvCxnSpPr>
            <a:cxnSpLocks/>
          </p:cNvCxnSpPr>
          <p:nvPr/>
        </p:nvCxnSpPr>
        <p:spPr>
          <a:xfrm flipH="1" flipV="1">
            <a:off x="9572859" y="5365887"/>
            <a:ext cx="382986" cy="37036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00C3FF1-A2D4-1E6D-E05E-FD2620BBBB1E}"/>
              </a:ext>
            </a:extLst>
          </p:cNvPr>
          <p:cNvCxnSpPr>
            <a:cxnSpLocks/>
          </p:cNvCxnSpPr>
          <p:nvPr/>
        </p:nvCxnSpPr>
        <p:spPr>
          <a:xfrm flipH="1" flipV="1">
            <a:off x="10145492" y="5061722"/>
            <a:ext cx="8076" cy="614873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B31C00-73B3-9A77-E866-D5DA7C6B08E9}"/>
              </a:ext>
            </a:extLst>
          </p:cNvPr>
          <p:cNvCxnSpPr>
            <a:cxnSpLocks/>
          </p:cNvCxnSpPr>
          <p:nvPr/>
        </p:nvCxnSpPr>
        <p:spPr>
          <a:xfrm flipV="1">
            <a:off x="10343215" y="5327786"/>
            <a:ext cx="370436" cy="40396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3A2A2F1-38AD-6BE0-825A-7A146F77FCD3}"/>
              </a:ext>
            </a:extLst>
          </p:cNvPr>
          <p:cNvCxnSpPr>
            <a:cxnSpLocks/>
          </p:cNvCxnSpPr>
          <p:nvPr/>
        </p:nvCxnSpPr>
        <p:spPr>
          <a:xfrm>
            <a:off x="10510109" y="5969606"/>
            <a:ext cx="573736" cy="16160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9F34189-288D-8176-2C55-8F10907744FB}"/>
              </a:ext>
            </a:extLst>
          </p:cNvPr>
          <p:cNvGrpSpPr/>
          <p:nvPr/>
        </p:nvGrpSpPr>
        <p:grpSpPr>
          <a:xfrm>
            <a:off x="604027" y="5739204"/>
            <a:ext cx="609382" cy="609382"/>
            <a:chOff x="1008892" y="4786642"/>
            <a:chExt cx="1847838" cy="18478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714E212-3F45-D61F-11DA-C379E47C32CD}"/>
                </a:ext>
              </a:extLst>
            </p:cNvPr>
            <p:cNvGrpSpPr/>
            <p:nvPr/>
          </p:nvGrpSpPr>
          <p:grpSpPr>
            <a:xfrm>
              <a:off x="1008892" y="4786642"/>
              <a:ext cx="1847838" cy="1847838"/>
              <a:chOff x="-2565266" y="2766145"/>
              <a:chExt cx="2357284" cy="2357284"/>
            </a:xfrm>
          </p:grpSpPr>
          <p:pic>
            <p:nvPicPr>
              <p:cNvPr id="115" name="Picture 114" descr="A white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FE8EEF2A-D9FD-D2EF-9F6D-5F123F9027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69" t="11969" r="11227" b="11227"/>
              <a:stretch/>
            </p:blipFill>
            <p:spPr>
              <a:xfrm>
                <a:off x="-1962087" y="3369324"/>
                <a:ext cx="1150926" cy="1150926"/>
              </a:xfrm>
              <a:prstGeom prst="rect">
                <a:avLst/>
              </a:prstGeom>
            </p:spPr>
          </p:pic>
          <p:pic>
            <p:nvPicPr>
              <p:cNvPr id="116" name="Picture 115" descr="A circular blue and purple design&#10;&#10;Description automatically generated">
                <a:extLst>
                  <a:ext uri="{FF2B5EF4-FFF2-40B4-BE49-F238E27FC236}">
                    <a16:creationId xmlns:a16="http://schemas.microsoft.com/office/drawing/2014/main" id="{5E72B747-9A4B-4ACC-931B-1874DCAD5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65266" y="2766145"/>
                <a:ext cx="2357284" cy="2357284"/>
              </a:xfrm>
              <a:prstGeom prst="rect">
                <a:avLst/>
              </a:prstGeom>
              <a:effectLst>
                <a:glow>
                  <a:schemeClr val="bg1"/>
                </a:glow>
                <a:outerShdw blurRad="293126" dist="38100" dir="5400000" algn="t" rotWithShape="0">
                  <a:schemeClr val="bg1">
                    <a:alpha val="85651"/>
                  </a:schemeClr>
                </a:outerShdw>
              </a:effectLst>
            </p:spPr>
          </p:pic>
        </p:grpSp>
        <p:pic>
          <p:nvPicPr>
            <p:cNvPr id="114" name="Picture 113" descr="A circular design with circles and lines&#10;&#10;Description automatically generated">
              <a:extLst>
                <a:ext uri="{FF2B5EF4-FFF2-40B4-BE49-F238E27FC236}">
                  <a16:creationId xmlns:a16="http://schemas.microsoft.com/office/drawing/2014/main" id="{B7DBFA47-09D4-A5F7-8967-C3E5154D8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304" y="4819360"/>
              <a:ext cx="1759795" cy="1759795"/>
            </a:xfrm>
            <a:prstGeom prst="rect">
              <a:avLst/>
            </a:prstGeom>
          </p:spPr>
        </p:pic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F9BB377-BE74-71D8-A16E-7204C626A6A0}"/>
              </a:ext>
            </a:extLst>
          </p:cNvPr>
          <p:cNvCxnSpPr>
            <a:cxnSpLocks/>
            <a:stCxn id="114" idx="0"/>
          </p:cNvCxnSpPr>
          <p:nvPr/>
        </p:nvCxnSpPr>
        <p:spPr>
          <a:xfrm flipV="1">
            <a:off x="906209" y="5369158"/>
            <a:ext cx="202202" cy="38083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 descr="A grey square with white border&#10;&#10;Description automatically generated">
            <a:extLst>
              <a:ext uri="{FF2B5EF4-FFF2-40B4-BE49-F238E27FC236}">
                <a16:creationId xmlns:a16="http://schemas.microsoft.com/office/drawing/2014/main" id="{4A6719B6-AB1D-47A2-7858-D0E5D4E14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2981" y="885571"/>
            <a:ext cx="2751745" cy="2736199"/>
          </a:xfrm>
          <a:prstGeom prst="rect">
            <a:avLst/>
          </a:prstGeom>
        </p:spPr>
      </p:pic>
      <p:pic>
        <p:nvPicPr>
          <p:cNvPr id="144" name="Picture 143" descr="A grey square with white border&#10;&#10;Description automatically generated">
            <a:extLst>
              <a:ext uri="{FF2B5EF4-FFF2-40B4-BE49-F238E27FC236}">
                <a16:creationId xmlns:a16="http://schemas.microsoft.com/office/drawing/2014/main" id="{1003E03D-D490-1E34-CF37-180FAE14B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2724" y="713136"/>
            <a:ext cx="3052260" cy="303501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84BEDA76-7011-CC50-4124-46763D363A06}"/>
              </a:ext>
            </a:extLst>
          </p:cNvPr>
          <p:cNvGrpSpPr/>
          <p:nvPr/>
        </p:nvGrpSpPr>
        <p:grpSpPr>
          <a:xfrm>
            <a:off x="4907705" y="1468543"/>
            <a:ext cx="1563417" cy="1563417"/>
            <a:chOff x="4312772" y="1745451"/>
            <a:chExt cx="3515519" cy="3515519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9FDA340-10B7-B3E7-4523-8E5F9AB7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138ADC-A2F5-F3AD-909D-EF3825027EED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7A76D2E-3B20-368E-6193-AFF360A9A021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7" name="Picture 16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3B2AF883-2D2F-5275-4007-2C70426BD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9F66BD82-218C-E39B-391A-B764ACFB8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6" name="Picture 15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63BED033-0521-D1BB-4852-74762E870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C340B6F-6E02-F87B-00AF-A6F9250B9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440D67E-3943-319A-C348-1472A35C6965}"/>
              </a:ext>
            </a:extLst>
          </p:cNvPr>
          <p:cNvGrpSpPr/>
          <p:nvPr/>
        </p:nvGrpSpPr>
        <p:grpSpPr>
          <a:xfrm>
            <a:off x="6231452" y="2806753"/>
            <a:ext cx="815017" cy="815017"/>
            <a:chOff x="4312772" y="1745451"/>
            <a:chExt cx="3515519" cy="351551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B45CD4EE-7853-A94C-797D-3BB1F99EB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953DAD-5408-CC95-6574-69FFE9F12898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D5AA442-8AD4-29DB-5E92-2BE45F5B3461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10" name="Picture 109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5C1A2070-C949-21DE-23BF-0D7F7C6304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7C41DCA4-0336-DF67-53F1-808F27AAD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08" name="Picture 107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450B3FB4-4CC8-9119-7657-00AD95CE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F6426061-D20B-8E9B-45F4-230D2BF9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0672F2A-E413-0484-76D0-B0551A373833}"/>
              </a:ext>
            </a:extLst>
          </p:cNvPr>
          <p:cNvGrpSpPr/>
          <p:nvPr/>
        </p:nvGrpSpPr>
        <p:grpSpPr>
          <a:xfrm>
            <a:off x="4282981" y="853725"/>
            <a:ext cx="815017" cy="815017"/>
            <a:chOff x="4312772" y="1745451"/>
            <a:chExt cx="3515519" cy="3515519"/>
          </a:xfrm>
        </p:grpSpPr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A8FBC325-D97F-4C91-75A2-67DDC18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AE82DDA-2161-FBF9-6A7D-EFA96F90C66A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C8B9DE74-D3D2-AC17-A2E0-1078BD363330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24" name="Picture 123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BB4332F8-CDDC-CF8F-ED39-BA1FF6C28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25" name="Picture 124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C9E17F43-A752-FF01-8104-AF50508C9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23" name="Picture 122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EF4C5CC9-017A-4EE2-EF68-770A45A65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F639A4D5-1031-A6A8-8DCD-EBE88785F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D945A81-6380-1622-6133-BE098D96428E}"/>
              </a:ext>
            </a:extLst>
          </p:cNvPr>
          <p:cNvGrpSpPr/>
          <p:nvPr/>
        </p:nvGrpSpPr>
        <p:grpSpPr>
          <a:xfrm>
            <a:off x="6230217" y="849180"/>
            <a:ext cx="815017" cy="815017"/>
            <a:chOff x="4312772" y="1745451"/>
            <a:chExt cx="3515519" cy="3515519"/>
          </a:xfrm>
        </p:grpSpPr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21125662-DED2-A41F-E3F0-445FDBF0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D67792C-5786-A108-6C36-6FF10FD084F2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79897FF-1D7E-5FBA-3932-F0EBAF86A4C6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32" name="Picture 131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528FC903-0C38-0A8E-83CE-261080EDB5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33" name="Picture 132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13BE4425-745D-DFD3-FB19-B36977512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31" name="Picture 130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858C86C8-7D0F-5ADB-35EE-2F4C8E0B7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2A50F5DF-2DFF-214E-F8B9-AADBED944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639C2E-D146-F359-6970-8132827E2216}"/>
              </a:ext>
            </a:extLst>
          </p:cNvPr>
          <p:cNvGrpSpPr/>
          <p:nvPr/>
        </p:nvGrpSpPr>
        <p:grpSpPr>
          <a:xfrm>
            <a:off x="4270268" y="2800202"/>
            <a:ext cx="815017" cy="815017"/>
            <a:chOff x="4312772" y="1745451"/>
            <a:chExt cx="3515519" cy="3515519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3BB7C894-4D8E-0395-0045-E884E1BD8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B7BD26A-F5B1-0EA7-C0CA-0EF850D4B450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683CD63C-31F6-4B19-A1AF-B4489BCE6C9F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40" name="Picture 139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D04F4BAD-049F-67AB-070D-A30694F9D6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41" name="Picture 140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0FB2CEBF-33EB-3046-A64D-DB89024A0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39" name="Picture 138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E535AE25-885C-9B9B-A664-EC1A862D2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5BE55F9D-A6F1-D7C9-B554-E7F99373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7A8C26C-4F67-E746-0527-A1189AB39754}"/>
              </a:ext>
            </a:extLst>
          </p:cNvPr>
          <p:cNvCxnSpPr>
            <a:cxnSpLocks/>
            <a:stCxn id="123" idx="3"/>
            <a:endCxn id="133" idx="1"/>
          </p:cNvCxnSpPr>
          <p:nvPr/>
        </p:nvCxnSpPr>
        <p:spPr>
          <a:xfrm>
            <a:off x="5047245" y="1257969"/>
            <a:ext cx="1216011" cy="5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833BD4-AF99-334F-C969-53A1EAA0F863}"/>
              </a:ext>
            </a:extLst>
          </p:cNvPr>
          <p:cNvCxnSpPr>
            <a:cxnSpLocks/>
          </p:cNvCxnSpPr>
          <p:nvPr/>
        </p:nvCxnSpPr>
        <p:spPr>
          <a:xfrm flipV="1">
            <a:off x="5047244" y="3229274"/>
            <a:ext cx="1182973" cy="950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5BDD7BB-9A0B-6907-D4D5-8DE431A0C6FE}"/>
              </a:ext>
            </a:extLst>
          </p:cNvPr>
          <p:cNvCxnSpPr>
            <a:cxnSpLocks/>
            <a:stCxn id="139" idx="0"/>
            <a:endCxn id="123" idx="2"/>
          </p:cNvCxnSpPr>
          <p:nvPr/>
        </p:nvCxnSpPr>
        <p:spPr>
          <a:xfrm flipV="1">
            <a:off x="4676331" y="1616170"/>
            <a:ext cx="12713" cy="123007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5479C0E-7DB0-8E6B-D98B-6CD4C710A258}"/>
              </a:ext>
            </a:extLst>
          </p:cNvPr>
          <p:cNvCxnSpPr>
            <a:cxnSpLocks/>
          </p:cNvCxnSpPr>
          <p:nvPr/>
        </p:nvCxnSpPr>
        <p:spPr>
          <a:xfrm flipV="1">
            <a:off x="6639149" y="1612608"/>
            <a:ext cx="12713" cy="123007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97324A1-85BA-1D0F-E9DB-65792DD88018}"/>
              </a:ext>
            </a:extLst>
          </p:cNvPr>
          <p:cNvCxnSpPr>
            <a:cxnSpLocks/>
          </p:cNvCxnSpPr>
          <p:nvPr/>
        </p:nvCxnSpPr>
        <p:spPr>
          <a:xfrm flipV="1">
            <a:off x="4674768" y="2718528"/>
            <a:ext cx="554890" cy="49225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B17DC63-02B1-3A12-0D49-195699FB3FC1}"/>
              </a:ext>
            </a:extLst>
          </p:cNvPr>
          <p:cNvCxnSpPr>
            <a:cxnSpLocks/>
          </p:cNvCxnSpPr>
          <p:nvPr/>
        </p:nvCxnSpPr>
        <p:spPr>
          <a:xfrm flipV="1">
            <a:off x="6073354" y="1247837"/>
            <a:ext cx="554890" cy="49225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9686532-022F-2186-8096-F60CC97BAF12}"/>
              </a:ext>
            </a:extLst>
          </p:cNvPr>
          <p:cNvCxnSpPr>
            <a:cxnSpLocks/>
          </p:cNvCxnSpPr>
          <p:nvPr/>
        </p:nvCxnSpPr>
        <p:spPr>
          <a:xfrm>
            <a:off x="4946365" y="1468543"/>
            <a:ext cx="340560" cy="33364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78A618A-FC1A-72BD-F40B-51653A4952DC}"/>
              </a:ext>
            </a:extLst>
          </p:cNvPr>
          <p:cNvCxnSpPr>
            <a:cxnSpLocks/>
          </p:cNvCxnSpPr>
          <p:nvPr/>
        </p:nvCxnSpPr>
        <p:spPr>
          <a:xfrm>
            <a:off x="6144014" y="2769243"/>
            <a:ext cx="340560" cy="33364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8896DD-89B2-B47C-012A-2C0C44F7C0AB}"/>
              </a:ext>
            </a:extLst>
          </p:cNvPr>
          <p:cNvGrpSpPr/>
          <p:nvPr/>
        </p:nvGrpSpPr>
        <p:grpSpPr>
          <a:xfrm>
            <a:off x="2554836" y="4354541"/>
            <a:ext cx="815017" cy="815017"/>
            <a:chOff x="4312772" y="1745451"/>
            <a:chExt cx="3515519" cy="351551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F27CA79-9A63-D70E-6BE3-B15C08D48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31C55E-70B8-06B5-B85D-3E11F1103D42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EE1A365-DB1A-C48B-9D73-1F7ADF821065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36" name="Picture 35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0D0A9EC6-8815-D511-287B-59B31294EC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D051A729-0172-CED5-3DA4-E22E6BAEE2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34" name="Picture 33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BDDB9186-7849-DC83-6D9D-C485A8556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0D033E43-9EC4-69F2-BE3D-10FEE0613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71350D7-68E3-86AF-9269-6EE780C45124}"/>
              </a:ext>
            </a:extLst>
          </p:cNvPr>
          <p:cNvGrpSpPr/>
          <p:nvPr/>
        </p:nvGrpSpPr>
        <p:grpSpPr>
          <a:xfrm>
            <a:off x="840903" y="4854688"/>
            <a:ext cx="704888" cy="704888"/>
            <a:chOff x="4312772" y="1745451"/>
            <a:chExt cx="3515519" cy="3515519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F1EE38F8-3406-4182-CADA-0E2DD4DFE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68A7E4C-2293-F835-3159-24DCB6D2902C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D9D33B8-E590-F264-91EB-2C07535AABA3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47" name="Picture 146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F071C821-DD28-3DD3-93AA-3163BA203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48" name="Picture 147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C9259B6D-84F9-96C9-57B6-62351CD2EA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43" name="Picture 142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857631C4-FE3E-1314-FBA3-5F8281CD2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D3CAA600-D192-3F08-92A1-BE8C3BE66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E152407-FA7C-58DF-B400-D38971321388}"/>
              </a:ext>
            </a:extLst>
          </p:cNvPr>
          <p:cNvGrpSpPr/>
          <p:nvPr/>
        </p:nvGrpSpPr>
        <p:grpSpPr>
          <a:xfrm>
            <a:off x="604335" y="5735371"/>
            <a:ext cx="630076" cy="63007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158D8E34-B9E5-5E23-B92C-9F280A523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CE0723E-F1AB-BE5C-B96C-18B0E754D92B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7886AFB2-01F4-8476-3A2A-2E9517562686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61" name="Picture 160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79EB968D-9ECB-DDFF-2C15-23AD349E51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64" name="Picture 163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FD84DA64-8F17-35D6-2E2D-D6EA85D24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58" name="Picture 157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6F3EC01D-B4B4-107B-ADD8-32FCA5A7E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F37C295E-0FC7-59B8-D1CB-C4B91F16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BA8A0F7-3E7F-777F-EAAC-56AD094EEFAA}"/>
              </a:ext>
            </a:extLst>
          </p:cNvPr>
          <p:cNvGrpSpPr/>
          <p:nvPr/>
        </p:nvGrpSpPr>
        <p:grpSpPr>
          <a:xfrm>
            <a:off x="1366314" y="5318348"/>
            <a:ext cx="1300808" cy="1300808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14126BE5-F987-DF82-F41C-097CE19DC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356F0C7-6C8A-C559-FED7-7D3F33C3FBAB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96891C5-1A87-7BD4-D100-7371442A186D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71" name="Picture 170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FF9598F7-F0A1-E47B-FEE7-D02587B06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72" name="Picture 171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185E9F4B-CCBD-5F21-94DA-A48078A36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70" name="Picture 169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E36BC615-6926-DC7D-11AF-4E045B874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68" name="Graphic 167">
              <a:extLst>
                <a:ext uri="{FF2B5EF4-FFF2-40B4-BE49-F238E27FC236}">
                  <a16:creationId xmlns:a16="http://schemas.microsoft.com/office/drawing/2014/main" id="{B0BF8054-C1BD-76E5-43E9-4C465019F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77B53B6-D940-E175-CB7B-F0C5E96695C9}"/>
              </a:ext>
            </a:extLst>
          </p:cNvPr>
          <p:cNvGrpSpPr/>
          <p:nvPr/>
        </p:nvGrpSpPr>
        <p:grpSpPr>
          <a:xfrm>
            <a:off x="3079619" y="5570715"/>
            <a:ext cx="630076" cy="630076"/>
            <a:chOff x="4312772" y="1745451"/>
            <a:chExt cx="3515519" cy="3515519"/>
          </a:xfrm>
          <a:effectLst>
            <a:outerShdw blurRad="138268" sx="102000" sy="102000" algn="ctr" rotWithShape="0">
              <a:schemeClr val="bg1"/>
            </a:outerShdw>
          </a:effectLst>
        </p:grpSpPr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3FA8612F-FC06-B8B7-842F-92592F5A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2772" y="1745451"/>
              <a:ext cx="3515519" cy="3515519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3DF2A3C-C71D-24C2-7AC9-38D5AEC60008}"/>
                </a:ext>
              </a:extLst>
            </p:cNvPr>
            <p:cNvGrpSpPr/>
            <p:nvPr/>
          </p:nvGrpSpPr>
          <p:grpSpPr>
            <a:xfrm>
              <a:off x="4455285" y="1886602"/>
              <a:ext cx="3244751" cy="3244751"/>
              <a:chOff x="1008892" y="4786642"/>
              <a:chExt cx="1847838" cy="18478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780AA26F-BB89-E7FF-F3B9-4DE8BA0A94F6}"/>
                  </a:ext>
                </a:extLst>
              </p:cNvPr>
              <p:cNvGrpSpPr/>
              <p:nvPr/>
            </p:nvGrpSpPr>
            <p:grpSpPr>
              <a:xfrm>
                <a:off x="1008892" y="4786642"/>
                <a:ext cx="1847838" cy="1847838"/>
                <a:chOff x="-2565266" y="2766145"/>
                <a:chExt cx="2357284" cy="2357284"/>
              </a:xfrm>
            </p:grpSpPr>
            <p:pic>
              <p:nvPicPr>
                <p:cNvPr id="179" name="Picture 178" descr="A white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BE014DB3-1618-0B09-CF5F-638312C035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969" t="11969" r="11227" b="11227"/>
                <a:stretch/>
              </p:blipFill>
              <p:spPr>
                <a:xfrm>
                  <a:off x="-1962087" y="3369324"/>
                  <a:ext cx="1150926" cy="1150926"/>
                </a:xfrm>
                <a:prstGeom prst="rect">
                  <a:avLst/>
                </a:prstGeom>
              </p:spPr>
            </p:pic>
            <p:pic>
              <p:nvPicPr>
                <p:cNvPr id="180" name="Picture 179" descr="A circular blue and purple design&#10;&#10;Description automatically generated">
                  <a:extLst>
                    <a:ext uri="{FF2B5EF4-FFF2-40B4-BE49-F238E27FC236}">
                      <a16:creationId xmlns:a16="http://schemas.microsoft.com/office/drawing/2014/main" id="{4BE4F744-9ABF-5791-A9A9-0A57D57D05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65266" y="2766145"/>
                  <a:ext cx="2357284" cy="2357284"/>
                </a:xfrm>
                <a:prstGeom prst="rect">
                  <a:avLst/>
                </a:prstGeom>
                <a:effectLst>
                  <a:glow>
                    <a:schemeClr val="bg1"/>
                  </a:glow>
                  <a:outerShdw blurRad="293126" dist="38100" dir="5400000" algn="t" rotWithShape="0">
                    <a:schemeClr val="bg1">
                      <a:alpha val="85651"/>
                    </a:schemeClr>
                  </a:outerShdw>
                </a:effectLst>
              </p:spPr>
            </p:pic>
          </p:grpSp>
          <p:pic>
            <p:nvPicPr>
              <p:cNvPr id="178" name="Picture 177" descr="A circular design with circles and lines&#10;&#10;Description automatically generated">
                <a:extLst>
                  <a:ext uri="{FF2B5EF4-FFF2-40B4-BE49-F238E27FC236}">
                    <a16:creationId xmlns:a16="http://schemas.microsoft.com/office/drawing/2014/main" id="{5A9A3CC3-65BC-D255-A85C-00FC685A3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304" y="4819360"/>
                <a:ext cx="1759795" cy="1759795"/>
              </a:xfrm>
              <a:prstGeom prst="rect">
                <a:avLst/>
              </a:prstGeom>
            </p:spPr>
          </p:pic>
        </p:grpSp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1F3DD5DB-688D-C11B-7042-6DFE42A61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8698" y="3133529"/>
              <a:ext cx="711200" cy="711200"/>
            </a:xfrm>
            <a:prstGeom prst="rect">
              <a:avLst/>
            </a:prstGeom>
            <a:effectLst>
              <a:outerShdw blurRad="94375" sx="102000" sy="102000" algn="ctr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16343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40989</TotalTime>
  <Words>351</Words>
  <Application>Microsoft Macintosh PowerPoint</Application>
  <PresentationFormat>Widescreen</PresentationFormat>
  <Paragraphs>158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Fira Code iScript</vt:lpstr>
      <vt:lpstr>Operator Mono Light</vt:lpstr>
      <vt:lpstr>Office Theme</vt:lpstr>
      <vt:lpstr>Latest Hud aka PerspectiveΔ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Latest Hud aka PerspectiveΔ</dc:title>
  <dc:creator>von erik barren tucker</dc:creator>
  <cp:lastModifiedBy>von erik barren tucker</cp:lastModifiedBy>
  <cp:revision>7</cp:revision>
  <dcterms:created xsi:type="dcterms:W3CDTF">2023-10-13T14:03:59Z</dcterms:created>
  <dcterms:modified xsi:type="dcterms:W3CDTF">2023-12-28T00:04:48Z</dcterms:modified>
</cp:coreProperties>
</file>